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"/>
  </p:notesMasterIdLst>
  <p:sldIdLst>
    <p:sldId id="323" r:id="rId2"/>
    <p:sldId id="324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75" d="100"/>
          <a:sy n="75" d="100"/>
        </p:scale>
        <p:origin x="7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07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lt"/>
              </a:rPr>
              <a:t>실습과제 </a:t>
            </a:r>
            <a:r>
              <a:rPr lang="en-US" altLang="ko-KR" dirty="0" smtClean="0">
                <a:latin typeface="+mj-lt"/>
              </a:rPr>
              <a:t>#</a:t>
            </a:r>
            <a:r>
              <a:rPr lang="en-US" altLang="ko-KR" dirty="0" smtClean="0">
                <a:latin typeface="+mj-lt"/>
              </a:rPr>
              <a:t>07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/>
          <a:p>
            <a:r>
              <a:rPr lang="en-US" altLang="ko-KR" sz="2800" dirty="0" smtClean="0"/>
              <a:t>e-campus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MP07.zip</a:t>
            </a:r>
            <a:r>
              <a:rPr lang="ko-KR" altLang="en-US" sz="2800" dirty="0" smtClean="0"/>
              <a:t>을 내려 받아 프로그램을 완성할 것</a:t>
            </a:r>
            <a:endParaRPr lang="en-US" altLang="ko-KR" sz="2800" dirty="0" smtClean="0"/>
          </a:p>
          <a:p>
            <a:r>
              <a:rPr lang="ko-KR" altLang="en-US" sz="2800" dirty="0" smtClean="0"/>
              <a:t>주어진 문자열에서 </a:t>
            </a:r>
            <a:r>
              <a:rPr lang="en-US" altLang="ko-KR" sz="2800" dirty="0" smtClean="0"/>
              <a:t>'\t' </a:t>
            </a:r>
            <a:r>
              <a:rPr lang="ko-KR" altLang="en-US" sz="2800" dirty="0" smtClean="0"/>
              <a:t>문자를 찾아 </a:t>
            </a:r>
            <a:r>
              <a:rPr lang="en-US" altLang="ko-KR" sz="2800" dirty="0" smtClean="0"/>
              <a:t>' '</a:t>
            </a:r>
            <a:r>
              <a:rPr lang="ko-KR" altLang="en-US" sz="2800" dirty="0" smtClean="0"/>
              <a:t>로 변환할 것</a:t>
            </a:r>
            <a:endParaRPr lang="en-US" altLang="ko-KR" sz="2800" dirty="0" smtClean="0"/>
          </a:p>
          <a:p>
            <a:r>
              <a:rPr lang="ko-KR" altLang="en-US" sz="2800" dirty="0" smtClean="0"/>
              <a:t>주어진 문자열에서 두 개 이상의 공백문자들이 중복되어 있으면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: '  ', </a:t>
            </a:r>
            <a:r>
              <a:rPr lang="en-US" altLang="ko-KR" sz="2800" dirty="0" smtClean="0"/>
              <a:t>'\t' </a:t>
            </a:r>
            <a:r>
              <a:rPr lang="ko-KR" altLang="en-US" sz="2800" dirty="0" smtClean="0"/>
              <a:t>등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한 개의 </a:t>
            </a:r>
            <a:r>
              <a:rPr lang="en-US" altLang="ko-KR" sz="2800" dirty="0" smtClean="0"/>
              <a:t>' '</a:t>
            </a:r>
            <a:r>
              <a:rPr lang="ko-KR" altLang="en-US" sz="2800" dirty="0" smtClean="0"/>
              <a:t>로 대체할 것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단 줄 바꿈 문자는 그대로 둘 것</a:t>
            </a:r>
            <a:endParaRPr lang="en-US" altLang="ko-KR" sz="2400" dirty="0" smtClean="0"/>
          </a:p>
          <a:p>
            <a:r>
              <a:rPr lang="ko-KR" altLang="en-US" sz="2800" dirty="0" smtClean="0"/>
              <a:t>주어진 코드에서 </a:t>
            </a:r>
            <a:r>
              <a:rPr lang="en-US" altLang="ko-KR" sz="2800" dirty="0" err="1" smtClean="0"/>
              <a:t>replaceWhiteSpaces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구현할 것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단 함수 내에서 반환하는 결과는 </a:t>
            </a:r>
            <a:r>
              <a:rPr lang="ko-KR" altLang="en-US" sz="2800" dirty="0" err="1" smtClean="0"/>
              <a:t>동적할당으로</a:t>
            </a:r>
            <a:r>
              <a:rPr lang="ko-KR" altLang="en-US" sz="2800" dirty="0" smtClean="0"/>
              <a:t> 만든 메모리에 넣을 것</a:t>
            </a:r>
            <a:r>
              <a:rPr lang="en-US" altLang="ko-KR" sz="2800" dirty="0" smtClean="0"/>
              <a:t>)</a:t>
            </a:r>
          </a:p>
          <a:p>
            <a:r>
              <a:rPr lang="ko-KR" altLang="en-US" sz="2800" dirty="0" smtClean="0"/>
              <a:t>필요한 함수가 있으면 추가로 구현할 것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3679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6771</TotalTime>
  <Words>89</Words>
  <Application>Microsoft Office PowerPoint</Application>
  <PresentationFormat>화면 슬라이드 쇼(4:3)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실습과제 #07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1696</cp:revision>
  <dcterms:created xsi:type="dcterms:W3CDTF">2001-05-01T19:45:44Z</dcterms:created>
  <dcterms:modified xsi:type="dcterms:W3CDTF">2018-11-22T01:05:23Z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