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"/>
  </p:notesMasterIdLst>
  <p:sldIdLst>
    <p:sldId id="323" r:id="rId2"/>
    <p:sldId id="324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75" d="100"/>
          <a:sy n="75" d="100"/>
        </p:scale>
        <p:origin x="7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#08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lt"/>
              </a:rPr>
              <a:t>실습과제 </a:t>
            </a:r>
            <a:r>
              <a:rPr lang="en-US" altLang="ko-KR" dirty="0" smtClean="0">
                <a:latin typeface="+mj-lt"/>
              </a:rPr>
              <a:t>#08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/>
          <a:p>
            <a:r>
              <a:rPr lang="ko-KR" altLang="en-US" sz="2600" dirty="0" smtClean="0"/>
              <a:t>사용자로부터 여러 개의 문자열을 입력 받아서 단어의 개수를 센 뒤 문자열 별 길이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단어의 개수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전체 문자열들의 길이의 합과 단어 개수의 합을 화면에 출력하는 프로그램을 작성한다</a:t>
            </a:r>
            <a:r>
              <a:rPr lang="en-US" altLang="ko-KR" sz="2600" dirty="0" smtClean="0"/>
              <a:t>. </a:t>
            </a:r>
          </a:p>
          <a:p>
            <a:r>
              <a:rPr lang="ko-KR" altLang="en-US" sz="2600" dirty="0" smtClean="0"/>
              <a:t>단 아래에서 제시하는 조건을 만족시키도록 한다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사용자로부터 입력할 문자열의 개수를 입력 받는다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문자열의 개수에 해당되는 만큼 동적 할당 기법을 이용해서 배열을 생성한다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배열의 요소는 구조체를 이용해서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구조체에는 사용자가 입력하는 문자열과 문자열의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문자열의 단어의 개수를 저장한다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사용자가 문자열을 입력할 때마다 구조체에 저장한다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저장만 함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사용자가 모든 문자열을 입력하고 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단어의 개수 등을 계산해서 구조체에 저장한다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길이와 단어의 총 합을 구해서 화면에 </a:t>
            </a:r>
            <a:r>
              <a:rPr lang="ko-KR" altLang="en-US" dirty="0" smtClean="0"/>
              <a:t>출력한다</a:t>
            </a:r>
            <a:endParaRPr lang="en-US" altLang="ko-KR" dirty="0" smtClean="0"/>
          </a:p>
          <a:p>
            <a:pPr lvl="1">
              <a:lnSpc>
                <a:spcPts val="2200"/>
              </a:lnSpc>
            </a:pPr>
            <a:r>
              <a:rPr lang="ko-KR" altLang="en-US" dirty="0" smtClean="0"/>
              <a:t>사용자가 입력하는 한 문장의 길이는 최대 </a:t>
            </a:r>
            <a:r>
              <a:rPr lang="en-US" altLang="ko-KR" smtClean="0"/>
              <a:t>256</a:t>
            </a:r>
            <a:r>
              <a:rPr lang="ko-KR" altLang="en-US" smtClean="0"/>
              <a:t>바이트이다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7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6787</TotalTime>
  <Words>123</Words>
  <Application>Microsoft Office PowerPoint</Application>
  <PresentationFormat>화면 슬라이드 쇼(4:3)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실습과제 #08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1706</cp:revision>
  <dcterms:created xsi:type="dcterms:W3CDTF">2001-05-01T19:45:44Z</dcterms:created>
  <dcterms:modified xsi:type="dcterms:W3CDTF">2018-11-29T01:23:40Z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