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887" r:id="rId2"/>
    <p:sldMasterId id="2147483899" r:id="rId3"/>
    <p:sldMasterId id="2147483911" r:id="rId4"/>
  </p:sldMasterIdLst>
  <p:notesMasterIdLst>
    <p:notesMasterId r:id="rId27"/>
  </p:notesMasterIdLst>
  <p:sldIdLst>
    <p:sldId id="323" r:id="rId5"/>
    <p:sldId id="525" r:id="rId6"/>
    <p:sldId id="485" r:id="rId7"/>
    <p:sldId id="521" r:id="rId8"/>
    <p:sldId id="522" r:id="rId9"/>
    <p:sldId id="523" r:id="rId10"/>
    <p:sldId id="524" r:id="rId11"/>
    <p:sldId id="538" r:id="rId12"/>
    <p:sldId id="537" r:id="rId13"/>
    <p:sldId id="539" r:id="rId14"/>
    <p:sldId id="540" r:id="rId15"/>
    <p:sldId id="531" r:id="rId16"/>
    <p:sldId id="526" r:id="rId17"/>
    <p:sldId id="527" r:id="rId18"/>
    <p:sldId id="528" r:id="rId19"/>
    <p:sldId id="529" r:id="rId20"/>
    <p:sldId id="530" r:id="rId21"/>
    <p:sldId id="532" r:id="rId22"/>
    <p:sldId id="533" r:id="rId23"/>
    <p:sldId id="534" r:id="rId24"/>
    <p:sldId id="535" r:id="rId25"/>
    <p:sldId id="46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7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802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6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262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9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341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039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33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599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0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67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95832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0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210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3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7721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2276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40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1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8819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0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99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6608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2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02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8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562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0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문이 자연스러운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횟수를 반복하는 </a:t>
            </a:r>
            <a:r>
              <a:rPr lang="ko-KR" altLang="en-US" dirty="0" err="1" smtClean="0"/>
              <a:t>반복문들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950" y="3573016"/>
            <a:ext cx="8496538" cy="16081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>
                <a:latin typeface="Consolas" panose="020B0609020204030204" pitchFamily="49" charset="0"/>
              </a:rPr>
              <a:t>dan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dan</a:t>
            </a:r>
            <a:r>
              <a:rPr lang="en-US" altLang="ko-KR" dirty="0"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&lt; 3);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7950" y="1856933"/>
            <a:ext cx="8496538" cy="16081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10)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33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5373820"/>
            <a:ext cx="3970784" cy="90172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최소한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회 이상 실행되어야 하는 반복은 </a:t>
            </a:r>
            <a:r>
              <a:rPr lang="en-US" altLang="ko-KR" dirty="0" err="1" smtClean="0">
                <a:solidFill>
                  <a:srgbClr val="FF0000"/>
                </a:solidFill>
              </a:rPr>
              <a:t>do~while</a:t>
            </a:r>
            <a:r>
              <a:rPr lang="ko-KR" altLang="en-US" dirty="0" smtClean="0">
                <a:solidFill>
                  <a:srgbClr val="FF0000"/>
                </a:solidFill>
              </a:rPr>
              <a:t>문으로 구성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6624533" cy="390106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sum = 0,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입력</a:t>
            </a:r>
            <a:r>
              <a:rPr lang="en-US" altLang="ko-KR" dirty="0" smtClean="0">
                <a:latin typeface="Consolas" panose="020B0609020204030204" pitchFamily="49" charset="0"/>
              </a:rPr>
              <a:t>(0 to quit): ");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sum +=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!= 0);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합계</a:t>
            </a:r>
            <a:r>
              <a:rPr lang="en-US" altLang="ko-KR" dirty="0" smtClean="0">
                <a:latin typeface="Consolas" panose="020B0609020204030204" pitchFamily="49" charset="0"/>
              </a:rPr>
              <a:t>: %d\n", sum);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039443"/>
            <a:ext cx="3209311" cy="248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390156" y="3610815"/>
            <a:ext cx="129044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7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07-3. for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문장의 반복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304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필수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65232" y="1656576"/>
            <a:ext cx="8699256" cy="42704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 /*</a:t>
            </a:r>
            <a:r>
              <a:rPr lang="ko-KR" altLang="en-US" dirty="0" smtClean="0">
                <a:latin typeface="Consolas" panose="020B0609020204030204" pitchFamily="49" charset="0"/>
              </a:rPr>
              <a:t>필수요소 </a:t>
            </a:r>
            <a:r>
              <a:rPr lang="en-US" altLang="ko-KR" dirty="0" smtClean="0">
                <a:latin typeface="Consolas" panose="020B0609020204030204" pitchFamily="49" charset="0"/>
              </a:rPr>
              <a:t>1. </a:t>
            </a:r>
            <a:r>
              <a:rPr lang="ko-KR" altLang="en-US" dirty="0" smtClean="0">
                <a:latin typeface="Consolas" panose="020B0609020204030204" pitchFamily="49" charset="0"/>
              </a:rPr>
              <a:t>반복을 위한 변수 정의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3) {/*</a:t>
            </a:r>
            <a:r>
              <a:rPr lang="ko-KR" altLang="en-US" dirty="0" smtClean="0">
                <a:latin typeface="Consolas" panose="020B0609020204030204" pitchFamily="49" charset="0"/>
              </a:rPr>
              <a:t>필수요소</a:t>
            </a:r>
            <a:r>
              <a:rPr lang="en-US" altLang="ko-KR" dirty="0" smtClean="0">
                <a:latin typeface="Consolas" panose="020B0609020204030204" pitchFamily="49" charset="0"/>
              </a:rPr>
              <a:t> 2. </a:t>
            </a:r>
            <a:r>
              <a:rPr lang="ko-KR" altLang="en-US" dirty="0" smtClean="0">
                <a:latin typeface="Consolas" panose="020B0609020204030204" pitchFamily="49" charset="0"/>
              </a:rPr>
              <a:t>반복의 조건 검사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("Hi~");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/* </a:t>
            </a:r>
            <a:r>
              <a:rPr lang="ko-KR" altLang="en-US" dirty="0">
                <a:latin typeface="Consolas" panose="020B0609020204030204" pitchFamily="49" charset="0"/>
              </a:rPr>
              <a:t>필수요소</a:t>
            </a:r>
            <a:r>
              <a:rPr lang="en-US" altLang="ko-KR" dirty="0">
                <a:latin typeface="Consolas" panose="020B0609020204030204" pitchFamily="49" charset="0"/>
              </a:rPr>
              <a:t> 3. </a:t>
            </a:r>
            <a:r>
              <a:rPr lang="ko-KR" altLang="en-US" dirty="0">
                <a:latin typeface="Consolas" panose="020B0609020204030204" pitchFamily="49" charset="0"/>
              </a:rPr>
              <a:t>반복의 조건을 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ko-KR" altLang="en-US" dirty="0">
                <a:latin typeface="Consolas" panose="020B0609020204030204" pitchFamily="49" charset="0"/>
              </a:rPr>
              <a:t>거짓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ko-KR" altLang="en-US" dirty="0">
                <a:latin typeface="Consolas" panose="020B0609020204030204" pitchFamily="49" charset="0"/>
              </a:rPr>
              <a:t>으로 만들기 위한 연산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 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0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필수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정해진 횟수의 반복을 위해서는 </a:t>
            </a:r>
            <a:r>
              <a:rPr lang="ko-KR" altLang="en-US" b="1" u="sng" dirty="0" smtClean="0"/>
              <a:t>한 개의 변수</a:t>
            </a:r>
            <a:r>
              <a:rPr lang="ko-KR" altLang="en-US" dirty="0" smtClean="0"/>
              <a:t>가 필요함</a:t>
            </a:r>
            <a:endParaRPr lang="en-US" altLang="ko-KR" dirty="0" smtClean="0"/>
          </a:p>
          <a:p>
            <a:r>
              <a:rPr lang="ko-KR" altLang="en-US" dirty="0" smtClean="0"/>
              <a:t>그 변수를 기반으로 하는 </a:t>
            </a:r>
            <a:r>
              <a:rPr lang="ko-KR" altLang="en-US" b="1" u="sng" dirty="0" smtClean="0"/>
              <a:t>조건 검사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r>
              <a:rPr lang="ko-KR" altLang="en-US" dirty="0" smtClean="0"/>
              <a:t>조건검사가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되게 하기 위한 </a:t>
            </a:r>
            <a:r>
              <a:rPr lang="ko-KR" altLang="en-US" b="1" u="sng" dirty="0" smtClean="0"/>
              <a:t>연산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문에서는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필요한 세 가지 요소가 여러 행에 걸쳐 분산되어 있어 반복의 횟수를 바로 인식하는 것이 어려움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이 세 가지를 한 줄에 표시하도록 만든 것이 </a:t>
            </a:r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ko-KR" altLang="en-US" dirty="0" err="1" smtClean="0">
                <a:solidFill>
                  <a:srgbClr val="FF0000"/>
                </a:solidFill>
              </a:rPr>
              <a:t>반복문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94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구조와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123307"/>
            <a:ext cx="8229600" cy="1007618"/>
          </a:xfrm>
        </p:spPr>
        <p:txBody>
          <a:bodyPr/>
          <a:lstStyle/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424936" cy="385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85784" y="5123306"/>
            <a:ext cx="7023601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</a:t>
            </a:r>
            <a:r>
              <a:rPr lang="ko-KR" altLang="en-US" dirty="0" err="1">
                <a:latin typeface="Consolas" panose="020B0609020204030204" pitchFamily="49" charset="0"/>
              </a:rPr>
              <a:t>초기식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ko-KR" altLang="en-US" dirty="0" err="1"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ko-KR" altLang="en-US" dirty="0" err="1">
                <a:latin typeface="Consolas" panose="020B0609020204030204" pitchFamily="49" charset="0"/>
              </a:rPr>
              <a:t>증감식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ko-KR" altLang="en-US" dirty="0">
                <a:latin typeface="Consolas" panose="020B0609020204030204" pitchFamily="49" charset="0"/>
              </a:rPr>
              <a:t>반복 대상이 되는 문장들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구조와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61969"/>
            <a:ext cx="8229600" cy="1968956"/>
          </a:xfrm>
        </p:spPr>
        <p:txBody>
          <a:bodyPr/>
          <a:lstStyle/>
          <a:p>
            <a:r>
              <a:rPr lang="ko-KR" altLang="en-US" dirty="0" smtClean="0"/>
              <a:t>일부 컴파일러는 여전히 </a:t>
            </a:r>
            <a:r>
              <a:rPr lang="ko-KR" altLang="en-US" dirty="0" err="1" smtClean="0"/>
              <a:t>초기식에서의</a:t>
            </a:r>
            <a:r>
              <a:rPr lang="ko-KR" altLang="en-US" dirty="0" smtClean="0"/>
              <a:t> 변수 선언을 허용하지 않음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문의 반복 영역이 한 줄이면 중괄호 생략 가능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562696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&lt; 3;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("Hi~");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1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 흐름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구성요소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초기식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본격적으로 반복을 시작하기 전에 한 번만 실행됨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 반복의 시작에 앞서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결과를 바탕으로 반복 또는 정지를 결정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증감식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 반복 실행 후에 연산이 이루어짐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357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문의 흐름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9034" y="1261533"/>
            <a:ext cx="8685931" cy="410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8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기반의 다양한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686800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("0</a:t>
            </a:r>
            <a:r>
              <a:rPr lang="ko-KR" altLang="en-US" dirty="0" smtClean="0">
                <a:latin typeface="Consolas" panose="020B0609020204030204" pitchFamily="49" charset="0"/>
              </a:rPr>
              <a:t>부터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까지의 덧셈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은</a:t>
            </a:r>
            <a:r>
              <a:rPr lang="en-US" altLang="ko-KR" dirty="0" smtClean="0">
                <a:latin typeface="Consolas" panose="020B0609020204030204" pitchFamily="49" charset="0"/>
              </a:rPr>
              <a:t>? ");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num+1;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en-US" altLang="ko-KR" dirty="0" smtClean="0">
                <a:latin typeface="Consolas" panose="020B0609020204030204" pitchFamily="49" charset="0"/>
              </a:rPr>
              <a:t> +=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("0</a:t>
            </a:r>
            <a:r>
              <a:rPr lang="ko-KR" altLang="en-US" dirty="0" smtClean="0">
                <a:latin typeface="Consolas" panose="020B0609020204030204" pitchFamily="49" charset="0"/>
              </a:rPr>
              <a:t>부터 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까지 덧셈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sum);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771800" y="5102345"/>
            <a:ext cx="6098401" cy="12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81359" y="5728685"/>
            <a:ext cx="129044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07-1. while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문장의 반복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403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기반의 다양한 예제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28600" y="1268413"/>
            <a:ext cx="7367736" cy="52014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0" indent="0">
              <a:spcBef>
                <a:spcPts val="1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sum = 0.0;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input = 0.0;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for ( ; input &gt;= 0.0; ) {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sum += input;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실수 입력</a:t>
            </a:r>
            <a:r>
              <a:rPr lang="en-US" altLang="ko-KR" dirty="0" smtClean="0">
                <a:latin typeface="Consolas" panose="020B0609020204030204" pitchFamily="49" charset="0"/>
              </a:rPr>
              <a:t>(minus to quit): ");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("%lf, &amp;input);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평균</a:t>
            </a:r>
            <a:r>
              <a:rPr lang="en-US" altLang="ko-KR" dirty="0" smtClean="0">
                <a:latin typeface="Consolas" panose="020B0609020204030204" pitchFamily="49" charset="0"/>
              </a:rPr>
              <a:t>: %f\n", sum /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– 1));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412776"/>
            <a:ext cx="37654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087440" y="1700808"/>
            <a:ext cx="129044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633679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코드에 문제 있음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4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5805263"/>
            <a:ext cx="8458200" cy="864095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 중첩은 </a:t>
            </a:r>
            <a:r>
              <a:rPr lang="en-US" altLang="ko-KR" dirty="0" smtClean="0"/>
              <a:t>while, do-while</a:t>
            </a:r>
            <a:r>
              <a:rPr lang="ko-KR" altLang="en-US" dirty="0" smtClean="0"/>
              <a:t>과 비슷함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28600" y="1268413"/>
            <a:ext cx="7439744" cy="441146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0" indent="0">
              <a:spcBef>
                <a:spcPts val="1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= 2;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&lt; 10;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10;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07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문의 이해와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51519" y="1340769"/>
            <a:ext cx="6984777" cy="491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반복문이란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한 개 이상의 문장을 두 번 이상 반복 실행하기 위해서 구성하는 문장</a:t>
            </a:r>
            <a:endParaRPr lang="en-US" altLang="ko-KR" kern="0" dirty="0" smtClean="0"/>
          </a:p>
          <a:p>
            <a:r>
              <a:rPr lang="ko-KR" altLang="en-US" kern="0" dirty="0" smtClean="0"/>
              <a:t>반복문의 종류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while, do-while, for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23528" y="3573016"/>
            <a:ext cx="7023601" cy="32265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1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5)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("Hello world!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4437112"/>
            <a:ext cx="6192688" cy="1584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6908" y="5193118"/>
            <a:ext cx="2807299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중괄호 내부 반복영역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8064" y="4008484"/>
            <a:ext cx="18722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반복문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985279" y="5029200"/>
            <a:ext cx="439649" cy="6612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63359" y="1735063"/>
            <a:ext cx="18171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반복의 목적이 되는 대상</a:t>
            </a:r>
            <a:endParaRPr lang="en-US" altLang="ko-KR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변수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num</a:t>
            </a: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은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반복의 횟수를 조절하기 위한 것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! 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60242"/>
            <a:ext cx="2201948" cy="164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904496" y="2752315"/>
            <a:ext cx="129044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29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13631"/>
            <a:ext cx="8640960" cy="5017294"/>
          </a:xfrm>
        </p:spPr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ko-KR" altLang="en-US" dirty="0" smtClean="0"/>
              <a:t>반복의 대상이 한 문장이면 중괄호 생략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smtClean="0"/>
              <a:t>안에서도 들여쓰기 함</a:t>
            </a:r>
            <a:endParaRPr lang="en-US" altLang="ko-KR" dirty="0" smtClean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971600" y="2121297"/>
            <a:ext cx="6336704" cy="12516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5)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("Hello world!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437112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int num=0;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while(num&lt;5)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printf("Hello world! %d \n", num);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num++;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return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437112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int num=0;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while(num&lt;5)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    printf("Hello world! %d \n", num);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    num++;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    return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Maiandra GD" pitchFamily="34" charset="0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4293096"/>
            <a:ext cx="3528392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4293096"/>
            <a:ext cx="3600400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65474" y="3939590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한 것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3950623"/>
            <a:ext cx="201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하지 않은 것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3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구구단의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r>
              <a:rPr lang="ko-KR" altLang="en-US" dirty="0" smtClean="0"/>
              <a:t>구구단은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이해하는데 사용되는 대표적 예제</a:t>
            </a:r>
            <a:endParaRPr lang="en-US" altLang="ko-KR" dirty="0" smtClean="0"/>
          </a:p>
          <a:p>
            <a:r>
              <a:rPr lang="ko-KR" altLang="en-US" dirty="0" smtClean="0"/>
              <a:t>이후에 구구단 전체를 출력하는 예제를 볼 예정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78944" y="2276872"/>
            <a:ext cx="7023601" cy="441146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1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= 0,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몇 단</a:t>
            </a:r>
            <a:r>
              <a:rPr lang="en-US" altLang="ko-KR" dirty="0" smtClean="0">
                <a:latin typeface="Consolas" panose="020B0609020204030204" pitchFamily="49" charset="0"/>
              </a:rPr>
              <a:t>? ");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10)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852936"/>
            <a:ext cx="1656184" cy="360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349452" y="2424308"/>
            <a:ext cx="129044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3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09997"/>
            <a:ext cx="8363272" cy="2820927"/>
          </a:xfrm>
        </p:spPr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'</a:t>
            </a:r>
            <a:r>
              <a:rPr lang="ko-KR" altLang="en-US" dirty="0" smtClean="0"/>
              <a:t>참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의미하므로 반복문의 조건은 계속해서 </a:t>
            </a:r>
            <a:r>
              <a:rPr lang="en-US" altLang="ko-KR" dirty="0" smtClean="0"/>
              <a:t>'</a:t>
            </a:r>
            <a:r>
              <a:rPr lang="ko-KR" altLang="en-US" dirty="0" smtClean="0"/>
              <a:t>참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 됨</a:t>
            </a:r>
            <a:endParaRPr lang="en-US" altLang="ko-KR" dirty="0" smtClean="0"/>
          </a:p>
          <a:p>
            <a:r>
              <a:rPr lang="ko-KR" altLang="en-US" dirty="0" smtClean="0"/>
              <a:t>이렇듯 반복문의 탈출 조건이 성립하지 않는 경우 무한 반복을 형성한다고 함</a:t>
            </a:r>
            <a:endParaRPr lang="en-US" altLang="ko-KR" dirty="0" smtClean="0"/>
          </a:p>
          <a:p>
            <a:r>
              <a:rPr lang="ko-KR" altLang="en-US" dirty="0" smtClean="0"/>
              <a:t>이러한 무한 반복은 실수로 만드는 경우도 있지만</a:t>
            </a:r>
            <a:r>
              <a:rPr lang="en-US" altLang="ko-KR" dirty="0" smtClean="0"/>
              <a:t>, break</a:t>
            </a:r>
            <a:r>
              <a:rPr lang="ko-KR" altLang="en-US" dirty="0" smtClean="0"/>
              <a:t>문과 함께 유용하게 사용되기도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70952" y="1268413"/>
            <a:ext cx="7023601" cy="204158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while (1) {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1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8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중첩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안에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문이 존재하는 상태를 의미함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65232" y="1656576"/>
            <a:ext cx="8613536" cy="52014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= 2,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while (</a:t>
            </a:r>
            <a:r>
              <a:rPr lang="en-US" altLang="ko-KR" dirty="0" err="1">
                <a:latin typeface="Consolas" panose="020B0609020204030204" pitchFamily="49" charset="0"/>
              </a:rPr>
              <a:t>dan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&lt; 10) { /* 2</a:t>
            </a:r>
            <a:r>
              <a:rPr lang="ko-KR" altLang="en-US" dirty="0" smtClean="0">
                <a:latin typeface="Consolas" panose="020B0609020204030204" pitchFamily="49" charset="0"/>
              </a:rPr>
              <a:t>단부터 </a:t>
            </a:r>
            <a:r>
              <a:rPr lang="en-US" altLang="ko-KR" dirty="0" smtClean="0">
                <a:latin typeface="Consolas" panose="020B0609020204030204" pitchFamily="49" charset="0"/>
              </a:rPr>
              <a:t>9</a:t>
            </a:r>
            <a:r>
              <a:rPr lang="ko-KR" altLang="en-US" dirty="0" smtClean="0">
                <a:latin typeface="Consolas" panose="020B0609020204030204" pitchFamily="49" charset="0"/>
              </a:rPr>
              <a:t>단까지 반복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= 1; /* </a:t>
            </a:r>
            <a:r>
              <a:rPr lang="ko-KR" altLang="en-US" dirty="0" smtClean="0">
                <a:latin typeface="Consolas" panose="020B0609020204030204" pitchFamily="49" charset="0"/>
              </a:rPr>
              <a:t>새로운 단의 시작을 위해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while (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&lt; 10) { /* 1</a:t>
            </a:r>
            <a:r>
              <a:rPr lang="ko-KR" altLang="en-US" dirty="0" smtClean="0">
                <a:latin typeface="Consolas" panose="020B0609020204030204" pitchFamily="49" charset="0"/>
              </a:rPr>
              <a:t>부터 </a:t>
            </a:r>
            <a:r>
              <a:rPr lang="en-US" altLang="ko-KR" dirty="0" smtClean="0">
                <a:latin typeface="Consolas" panose="020B0609020204030204" pitchFamily="49" charset="0"/>
              </a:rPr>
              <a:t>9</a:t>
            </a:r>
            <a:r>
              <a:rPr lang="ko-KR" altLang="en-US" dirty="0" smtClean="0">
                <a:latin typeface="Consolas" panose="020B0609020204030204" pitchFamily="49" charset="0"/>
              </a:rPr>
              <a:t>의 곱을 표현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x %d =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       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dan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3212976"/>
            <a:ext cx="7272808" cy="1925277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2420888"/>
            <a:ext cx="7859216" cy="3476882"/>
          </a:xfrm>
          <a:prstGeom prst="rect">
            <a:avLst/>
          </a:prstGeom>
          <a:noFill/>
          <a:ln w="158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5897770"/>
            <a:ext cx="20162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바깥쪽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4709625"/>
            <a:ext cx="177621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안쪽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07-2. do~while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문장의 반복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934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문의 기본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69321"/>
            <a:ext cx="8229600" cy="3061603"/>
          </a:xfrm>
        </p:spPr>
        <p:txBody>
          <a:bodyPr/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검사를 반복문의 마지막에 진행하는 형태이므로 최소한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회는 반복영역을 실행 </a:t>
            </a:r>
            <a:r>
              <a:rPr lang="en-US" altLang="ko-KR" dirty="0" smtClean="0">
                <a:sym typeface="Wingdings" panose="05000000000000000000" pitchFamily="2" charset="2"/>
              </a:rPr>
              <a:t> while</a:t>
            </a:r>
            <a:r>
              <a:rPr lang="ko-KR" altLang="en-US" dirty="0" smtClean="0">
                <a:sym typeface="Wingdings" panose="05000000000000000000" pitchFamily="2" charset="2"/>
              </a:rPr>
              <a:t>문과의 가장 큰 차이점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9632" y="1256851"/>
            <a:ext cx="5285732" cy="16081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 {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("Hello World!\n");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ts val="76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8902287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1198</Words>
  <Application>Microsoft Office PowerPoint</Application>
  <PresentationFormat>화면 슬라이드 쇼(4:3)</PresentationFormat>
  <Paragraphs>220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43" baseType="lpstr">
      <vt:lpstr>Gill Sans MT</vt:lpstr>
      <vt:lpstr>Maiandra GD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2_원본</vt:lpstr>
      <vt:lpstr>PowerPoint 프레젠테이션</vt:lpstr>
      <vt:lpstr>Chapter 07-1. while문에 의한  문장의 반복</vt:lpstr>
      <vt:lpstr>반복(Loop)문의 이해와 while 문</vt:lpstr>
      <vt:lpstr>반복문</vt:lpstr>
      <vt:lpstr>구구단의 출력</vt:lpstr>
      <vt:lpstr>무한 반복의 구성</vt:lpstr>
      <vt:lpstr>while문의 중첩</vt:lpstr>
      <vt:lpstr>Chapter 07-2. do~while문에 의한  문장의 반복</vt:lpstr>
      <vt:lpstr>do~while문의 기본 구성</vt:lpstr>
      <vt:lpstr>do~while문이 자연스러운 상황</vt:lpstr>
      <vt:lpstr>PowerPoint 프레젠테이션</vt:lpstr>
      <vt:lpstr>Chapter 07-3. for문에 의한  문장의 반복</vt:lpstr>
      <vt:lpstr>반복문의 필수 3요소</vt:lpstr>
      <vt:lpstr>반복문의 필수 3요소</vt:lpstr>
      <vt:lpstr>for문의 구조와 이해</vt:lpstr>
      <vt:lpstr>for문의 구조와 이해</vt:lpstr>
      <vt:lpstr>for 문의 흐름 이해</vt:lpstr>
      <vt:lpstr>for 문의 흐름 이해</vt:lpstr>
      <vt:lpstr>for문 기반의 다양한 예제</vt:lpstr>
      <vt:lpstr>for문 기반의 다양한 예제</vt:lpstr>
      <vt:lpstr>PowerPoint 프레젠테이션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2102</cp:revision>
  <dcterms:created xsi:type="dcterms:W3CDTF">2001-05-01T19:45:44Z</dcterms:created>
  <dcterms:modified xsi:type="dcterms:W3CDTF">2018-09-01T13:45:37Z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