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"/>
  </p:notesMasterIdLst>
  <p:sldIdLst>
    <p:sldId id="324" r:id="rId2"/>
    <p:sldId id="331" r:id="rId3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itchFamily="18" charset="0"/>
        <a:ea typeface="MingLiU" pitchFamily="49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6600"/>
    <a:srgbClr val="FFCC66"/>
    <a:srgbClr val="6699FF"/>
    <a:srgbClr val="9B5D1F"/>
    <a:srgbClr val="FFFF00"/>
    <a:srgbClr val="33339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 autoAdjust="0"/>
    <p:restoredTop sz="94612" autoAdjust="0"/>
  </p:normalViewPr>
  <p:slideViewPr>
    <p:cSldViewPr>
      <p:cViewPr varScale="1">
        <p:scale>
          <a:sx n="78" d="100"/>
          <a:sy n="78" d="100"/>
        </p:scale>
        <p:origin x="70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D3C3F6B5-0C25-47E8-BE04-63B010F38C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6946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5023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4300"/>
            </a:lvl1pPr>
          </a:lstStyle>
          <a:p>
            <a:r>
              <a:rPr lang="ko-KR" altLang="en-US" smtClean="0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308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133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376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6323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42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775075"/>
            <a:ext cx="4038600" cy="23558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272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033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317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62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050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298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232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>
            <a:lvl1pPr>
              <a:defRPr kumimoji="1" lang="ko-KR" alt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905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765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18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6572250" y="6215063"/>
            <a:ext cx="21336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5pPr>
            <a:lvl6pPr marL="22860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6pPr>
            <a:lvl7pPr marL="27432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7pPr>
            <a:lvl8pPr marL="32004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8pPr>
            <a:lvl9pPr marL="3657600" algn="l" defTabSz="914400" rtl="0" eaLnBrk="1" latinLnBrk="1" hangingPunct="1">
              <a:defRPr sz="4400" kern="1200">
                <a:solidFill>
                  <a:schemeClr val="tx2"/>
                </a:solidFill>
                <a:latin typeface="Times New Roman" pitchFamily="18" charset="0"/>
                <a:ea typeface="MingLiU" pitchFamily="49" charset="-120"/>
                <a:cs typeface="+mn-cs"/>
              </a:defRPr>
            </a:lvl9pPr>
          </a:lstStyle>
          <a:p>
            <a:pPr algn="r">
              <a:defRPr/>
            </a:pPr>
            <a:fld id="{07A90479-38C5-4E63-9252-98704781E0CB}" type="slidenum">
              <a:rPr lang="en-US" altLang="zh-TW" sz="1500" smtClean="0"/>
              <a:pPr algn="r">
                <a:defRPr/>
              </a:pPr>
              <a:t>‹#›</a:t>
            </a:fld>
            <a:endParaRPr lang="en-US" altLang="zh-TW" sz="15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C </a:t>
              </a: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프로그래밍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연습문제</a:t>
              </a:r>
              <a:r>
                <a:rPr kumimoji="0" lang="en-US" altLang="ko-KR" sz="4400" b="1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#10</a:t>
              </a:r>
              <a:endParaRPr kumimoji="0" lang="en-US" altLang="ko-KR" sz="4400" dirty="0" smtClean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 err="1" smtClean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latin typeface="+mn-ea"/>
                <a:ea typeface="+mn-ea"/>
              </a:rPr>
              <a:t>ycho@smu.ac.kr</a:t>
            </a:r>
            <a:endParaRPr sz="2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0701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413"/>
            <a:ext cx="8964488" cy="4862512"/>
          </a:xfrm>
        </p:spPr>
        <p:txBody>
          <a:bodyPr/>
          <a:lstStyle/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문제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1</a:t>
            </a:r>
          </a:p>
          <a:p>
            <a:pPr lvl="1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사용자로부터 문자열을 입력 받고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단어를 분리해서 화면에 출력한다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(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단어를 분리하는 것은 공백문자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탭 문자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줄바꿈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문자를 이용한다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)</a:t>
            </a:r>
          </a:p>
          <a:p>
            <a:pPr lvl="1"/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문제 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2</a:t>
            </a:r>
          </a:p>
          <a:p>
            <a:pPr lvl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사용자로부터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10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개의 단어를 입력 받고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해당 단어를 구성하는 각 글자의 아스키 코드 값의 합계를 구하고자 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이를 위해 아래 내용을 구현한다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단어와 아스키 코드 값의 합계를 저장할 수 있도록 구조체를 선언한다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해당 구조체를 이용해서 배열을 구성한다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사용자로부터 단어를 입력 받고 구조체에 저장하고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아스키 코드 값의 합계를 구해서 구조체의 필드에 저장한다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lvl="1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단어의 길이는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20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바이트 이내로 지정한다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.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9262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Book Antiqua"/>
        <a:ea typeface="新細明體"/>
        <a:cs typeface=""/>
      </a:majorFont>
      <a:minorFont>
        <a:latin typeface="Book Antiqua"/>
        <a:ea typeface="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7231</TotalTime>
  <Words>98</Words>
  <Application>Microsoft Office PowerPoint</Application>
  <PresentationFormat>화면 슬라이드 쇼(4:3)</PresentationFormat>
  <Paragraphs>16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MingLiU</vt:lpstr>
      <vt:lpstr>新細明體</vt:lpstr>
      <vt:lpstr>굴림</vt:lpstr>
      <vt:lpstr>맑은 고딕</vt:lpstr>
      <vt:lpstr>Book Antiqua</vt:lpstr>
      <vt:lpstr>Times New Roman</vt:lpstr>
      <vt:lpstr>Verdana</vt:lpstr>
      <vt:lpstr>Wingdings</vt:lpstr>
      <vt:lpstr>Level</vt:lpstr>
      <vt:lpstr>PowerPoint 프레젠테이션</vt:lpstr>
      <vt:lpstr>연습문제 풀이</vt:lpstr>
    </vt:vector>
  </TitlesOfParts>
  <Company>EVL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Windows User</cp:lastModifiedBy>
  <cp:revision>1969</cp:revision>
  <cp:lastPrinted>2012-09-03T23:47:06Z</cp:lastPrinted>
  <dcterms:created xsi:type="dcterms:W3CDTF">2001-05-01T19:45:44Z</dcterms:created>
  <dcterms:modified xsi:type="dcterms:W3CDTF">2018-11-29T01:26:25Z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