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8"/>
  </p:notesMasterIdLst>
  <p:sldIdLst>
    <p:sldId id="324" r:id="rId2"/>
    <p:sldId id="333" r:id="rId3"/>
    <p:sldId id="331" r:id="rId4"/>
    <p:sldId id="332" r:id="rId5"/>
    <p:sldId id="334" r:id="rId6"/>
    <p:sldId id="335" r:id="rId7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6600"/>
    <a:srgbClr val="FFCC66"/>
    <a:srgbClr val="6699FF"/>
    <a:srgbClr val="9B5D1F"/>
    <a:srgbClr val="FFFF00"/>
    <a:srgbClr val="3333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94612" autoAdjust="0"/>
  </p:normalViewPr>
  <p:slideViewPr>
    <p:cSldViewPr>
      <p:cViewPr varScale="1">
        <p:scale>
          <a:sx n="78" d="100"/>
          <a:sy n="78" d="100"/>
        </p:scale>
        <p:origin x="7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D3C3F6B5-0C25-47E8-BE04-63B010F38C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946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5023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0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13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76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32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72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03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17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05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9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3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0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6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18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572250" y="6215063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5pPr>
            <a:lvl6pPr marL="22860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6pPr>
            <a:lvl7pPr marL="27432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7pPr>
            <a:lvl8pPr marL="32004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8pPr>
            <a:lvl9pPr marL="36576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9pPr>
          </a:lstStyle>
          <a:p>
            <a:pPr algn="r">
              <a:defRPr/>
            </a:pPr>
            <a:fld id="{07A90479-38C5-4E63-9252-98704781E0CB}" type="slidenum">
              <a:rPr lang="en-US" altLang="zh-TW" sz="1500" smtClean="0"/>
              <a:pPr algn="r">
                <a:defRPr/>
              </a:pPr>
              <a:t>‹#›</a:t>
            </a:fld>
            <a:endParaRPr lang="en-US" altLang="zh-TW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연습문제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11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err="1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701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문자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개를 저장할 수 있는 배열을 두 개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사용자로부터 문자열을 한 개 입력 받아 한 개의 배열에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입력 받은 문자열을 다른 배열에 복사한 후 화면에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1-1. </a:t>
            </a:r>
            <a:r>
              <a:rPr lang="ko-KR" altLang="en-US" dirty="0" smtClean="0"/>
              <a:t>직접 문자열을 복사하는 함수를 구현할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1-2.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함수를 사용해서 복사할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dirty="0"/>
              <a:t>사용자로부터 두 개의 문자열을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en-US" altLang="ko-KR" dirty="0" err="1" smtClean="0"/>
              <a:t>strcmp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사용해서 문자열을 비교하는 프로그램을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15616" y="3499614"/>
            <a:ext cx="6624091" cy="40011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9pPr>
          </a:lstStyle>
          <a:p>
            <a:pPr algn="l" latinLnBrk="0"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char*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strcpy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(char*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dest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,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const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char*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src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);</a:t>
            </a:r>
            <a:endParaRPr kumimoji="0"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115615" y="5229200"/>
            <a:ext cx="7056785" cy="132343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9pPr>
          </a:lstStyle>
          <a:p>
            <a:pPr algn="l" latinLnBrk="0"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strcmp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const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char* str1,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const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char* str2);</a:t>
            </a:r>
          </a:p>
          <a:p>
            <a:pPr algn="l" latinLnBrk="0"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0: str1 == str2</a:t>
            </a:r>
          </a:p>
          <a:p>
            <a:pPr algn="l" latinLnBrk="0"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&lt;0: str1 &lt; str2</a:t>
            </a:r>
          </a:p>
          <a:p>
            <a:pPr algn="l" latinLnBrk="0"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&gt;0: str1 &gt; str2</a:t>
            </a:r>
            <a:endParaRPr kumimoji="0"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0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964488" cy="4862512"/>
          </a:xfrm>
        </p:spPr>
        <p:txBody>
          <a:bodyPr/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3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아래에서 보인 것 같은 영화 관련 데이터를 파일에서 읽고 화면에 출력하는 프로그램을 작성한다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동적할당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사용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).</a:t>
            </a: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영화 데이터는 아래와 같은 형태로 구성되어 있다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2">
              <a:lnSpc>
                <a:spcPts val="2500"/>
              </a:lnSpc>
            </a:pPr>
            <a:r>
              <a:rPr lang="ko-KR" altLang="en-US" dirty="0" smtClean="0"/>
              <a:t>종류</a:t>
            </a:r>
            <a:r>
              <a:rPr lang="en-US" altLang="ko-KR" dirty="0" smtClean="0"/>
              <a:t>(Media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File)</a:t>
            </a:r>
          </a:p>
          <a:p>
            <a:pPr lvl="2">
              <a:lnSpc>
                <a:spcPts val="2500"/>
              </a:lnSpc>
            </a:pPr>
            <a:r>
              <a:rPr lang="ko-KR" altLang="en-US" dirty="0" smtClean="0"/>
              <a:t>원어 영화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원어 영화 제목이 있다면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없으면 비워놓을 것</a:t>
            </a:r>
            <a:r>
              <a:rPr lang="en-US" altLang="ko-KR" dirty="0" smtClean="0"/>
              <a:t>)</a:t>
            </a:r>
          </a:p>
          <a:p>
            <a:pPr lvl="2">
              <a:lnSpc>
                <a:spcPts val="2500"/>
              </a:lnSpc>
            </a:pPr>
            <a:r>
              <a:rPr lang="ko-KR" altLang="en-US" dirty="0" smtClean="0"/>
              <a:t>한글 영화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 제목이 있다면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없으면 비워놓을 것</a:t>
            </a:r>
            <a:r>
              <a:rPr lang="en-US" altLang="ko-KR" dirty="0" smtClean="0"/>
              <a:t>)</a:t>
            </a:r>
          </a:p>
          <a:p>
            <a:pPr lvl="2">
              <a:lnSpc>
                <a:spcPts val="2500"/>
              </a:lnSpc>
            </a:pPr>
            <a:r>
              <a:rPr lang="ko-KR" altLang="en-US" dirty="0" smtClean="0"/>
              <a:t>감독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명이면 </a:t>
            </a:r>
            <a:r>
              <a:rPr lang="en-US" altLang="ko-KR" dirty="0" smtClean="0"/>
              <a:t>';'</a:t>
            </a:r>
            <a:r>
              <a:rPr lang="ko-KR" altLang="en-US" dirty="0" smtClean="0"/>
              <a:t>로 구분</a:t>
            </a:r>
            <a:r>
              <a:rPr lang="en-US" altLang="ko-KR" dirty="0" smtClean="0"/>
              <a:t>)</a:t>
            </a:r>
          </a:p>
          <a:p>
            <a:pPr lvl="2">
              <a:lnSpc>
                <a:spcPts val="2500"/>
              </a:lnSpc>
            </a:pPr>
            <a:r>
              <a:rPr lang="ko-KR" altLang="en-US" dirty="0" smtClean="0"/>
              <a:t>배우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배우들을 </a:t>
            </a:r>
            <a:r>
              <a:rPr lang="en-US" altLang="ko-KR" dirty="0" smtClean="0"/>
              <a:t>';'</a:t>
            </a:r>
            <a:r>
              <a:rPr lang="ko-KR" altLang="en-US" dirty="0" smtClean="0"/>
              <a:t>로 구분</a:t>
            </a:r>
            <a:r>
              <a:rPr lang="en-US" altLang="ko-KR" dirty="0" smtClean="0"/>
              <a:t>)</a:t>
            </a:r>
          </a:p>
          <a:p>
            <a:pPr lvl="2">
              <a:lnSpc>
                <a:spcPts val="2500"/>
              </a:lnSpc>
            </a:pPr>
            <a:r>
              <a:rPr lang="ko-KR" altLang="en-US" dirty="0" smtClean="0"/>
              <a:t>제작 또는 개봉 년도</a:t>
            </a:r>
          </a:p>
          <a:p>
            <a:pPr lvl="2">
              <a:lnSpc>
                <a:spcPts val="2500"/>
              </a:lnSpc>
            </a:pPr>
            <a:r>
              <a:rPr lang="ko-KR" altLang="en-US" dirty="0" smtClean="0"/>
              <a:t>자막언어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언어를 지원하면 </a:t>
            </a:r>
            <a:r>
              <a:rPr lang="en-US" altLang="ko-KR" dirty="0" smtClean="0"/>
              <a:t>';'</a:t>
            </a:r>
            <a:r>
              <a:rPr lang="ko-KR" altLang="en-US" dirty="0" smtClean="0"/>
              <a:t>로 구분</a:t>
            </a:r>
            <a:r>
              <a:rPr lang="en-US" altLang="ko-KR" dirty="0" smtClean="0"/>
              <a:t>)</a:t>
            </a:r>
          </a:p>
          <a:p>
            <a:pPr lvl="2">
              <a:lnSpc>
                <a:spcPts val="2500"/>
              </a:lnSpc>
            </a:pPr>
            <a:r>
              <a:rPr lang="ko-KR" altLang="en-US" dirty="0" smtClean="0"/>
              <a:t>파일 이름 </a:t>
            </a:r>
          </a:p>
          <a:p>
            <a:pPr lvl="2">
              <a:lnSpc>
                <a:spcPts val="2500"/>
              </a:lnSpc>
            </a:pPr>
            <a:r>
              <a:rPr lang="ko-KR" altLang="en-US" dirty="0" smtClean="0"/>
              <a:t>해상도</a:t>
            </a:r>
            <a:r>
              <a:rPr lang="en-US" altLang="ko-KR" dirty="0" smtClean="0"/>
              <a:t>(FHD, HD, SD)</a:t>
            </a:r>
          </a:p>
          <a:p>
            <a:pPr lvl="2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9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아래는 영화 관련 정보를 저장할 구조체임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4" y="1700808"/>
            <a:ext cx="7859216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#define MAX_LEN 256</a:t>
            </a:r>
          </a:p>
          <a:p>
            <a:pPr algn="l"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type</a:t>
            </a:r>
            <a:r>
              <a:rPr lang="en-US" altLang="ko-KR" dirty="0" smtClean="0">
                <a:latin typeface="Consolas" panose="020B0609020204030204" pitchFamily="49" charset="0"/>
              </a:rPr>
              <a:t>; /* 0 Media, 1 File */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char name[MAX_LEN];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korName</a:t>
            </a:r>
            <a:r>
              <a:rPr lang="en-US" altLang="ko-KR" dirty="0" smtClean="0">
                <a:latin typeface="Consolas" panose="020B0609020204030204" pitchFamily="49" charset="0"/>
              </a:rPr>
              <a:t>[MAX_LEN];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char director[MAX_LEN];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char stars[MAX_LEN];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year;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char subtitle[MAX_LEN];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resolutionType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 MOVIE_DATA;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7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MovieMedia.data</a:t>
            </a:r>
            <a:r>
              <a:rPr lang="en-US" altLang="ko-KR" dirty="0" smtClean="0"/>
              <a:t>)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번째 줄에 데이터의 개수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줄부터 데이터 내용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828311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6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4</a:t>
            </a:r>
          </a:p>
          <a:p>
            <a:pPr lvl="1"/>
            <a:r>
              <a:rPr lang="en-US" altLang="ko-KR" dirty="0" err="1" smtClean="0"/>
              <a:t>MovieMedia.data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읽어서 배열에 저장할 것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동적할당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사용자로부터 문자열 한 개를 입력 받을 것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strstr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이용해서 사용자가 입력한 문자열이 있는 지 검색할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파일이름만 검색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15616" y="3499614"/>
            <a:ext cx="7416824" cy="40011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/>
                <a:cs typeface="MingLiU"/>
              </a:defRPr>
            </a:lvl9pPr>
          </a:lstStyle>
          <a:p>
            <a:pPr algn="l" latinLnBrk="0">
              <a:spcBef>
                <a:spcPct val="0"/>
              </a:spcBef>
              <a:buClrTx/>
              <a:buSzTx/>
              <a:buNone/>
              <a:defRPr/>
            </a:pPr>
            <a:r>
              <a:rPr kumimoji="0" lang="en-US" altLang="ko-KR" sz="2000" dirty="0" err="1" smtClean="0">
                <a:latin typeface="Consolas" panose="020B0609020204030204" pitchFamily="49" charset="0"/>
              </a:rPr>
              <a:t>const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char*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strcpy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const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char* s1,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const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char* s2);</a:t>
            </a:r>
          </a:p>
        </p:txBody>
      </p:sp>
    </p:spTree>
    <p:extLst>
      <p:ext uri="{BB962C8B-B14F-4D97-AF65-F5344CB8AC3E}">
        <p14:creationId xmlns:p14="http://schemas.microsoft.com/office/powerpoint/2010/main" val="178487323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Book Antiqua"/>
        <a:ea typeface="新細明體"/>
        <a:cs typeface=""/>
      </a:majorFont>
      <a:minorFont>
        <a:latin typeface="Book Antiqua"/>
        <a:ea typeface="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7287</TotalTime>
  <Words>348</Words>
  <Application>Microsoft Office PowerPoint</Application>
  <PresentationFormat>화면 슬라이드 쇼(4:3)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MingLiU</vt:lpstr>
      <vt:lpstr>新細明體</vt:lpstr>
      <vt:lpstr>굴림</vt:lpstr>
      <vt:lpstr>맑은 고딕</vt:lpstr>
      <vt:lpstr>Book Antiqua</vt:lpstr>
      <vt:lpstr>Consolas</vt:lpstr>
      <vt:lpstr>Times New Roman</vt:lpstr>
      <vt:lpstr>Verdana</vt:lpstr>
      <vt:lpstr>Wingdings</vt:lpstr>
      <vt:lpstr>Level</vt:lpstr>
      <vt:lpstr>PowerPoint 프레젠테이션</vt:lpstr>
      <vt:lpstr>연습문제 풀이</vt:lpstr>
      <vt:lpstr>연습문제 풀이</vt:lpstr>
      <vt:lpstr>연습문제 풀이</vt:lpstr>
      <vt:lpstr>연습문제 풀이</vt:lpstr>
      <vt:lpstr>연습문제 풀이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2005</cp:revision>
  <cp:lastPrinted>2012-09-03T23:47:06Z</cp:lastPrinted>
  <dcterms:created xsi:type="dcterms:W3CDTF">2001-05-01T19:45:44Z</dcterms:created>
  <dcterms:modified xsi:type="dcterms:W3CDTF">2018-12-06T01:42:44Z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