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8"/>
  </p:notesMasterIdLst>
  <p:sldIdLst>
    <p:sldId id="324" r:id="rId2"/>
    <p:sldId id="325" r:id="rId3"/>
    <p:sldId id="326" r:id="rId4"/>
    <p:sldId id="327" r:id="rId5"/>
    <p:sldId id="328" r:id="rId6"/>
    <p:sldId id="329" r:id="rId7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06600"/>
    <a:srgbClr val="FFCC66"/>
    <a:srgbClr val="6699FF"/>
    <a:srgbClr val="9B5D1F"/>
    <a:srgbClr val="FFFF00"/>
    <a:srgbClr val="33339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 autoAdjust="0"/>
    <p:restoredTop sz="94612" autoAdjust="0"/>
  </p:normalViewPr>
  <p:slideViewPr>
    <p:cSldViewPr>
      <p:cViewPr varScale="1">
        <p:scale>
          <a:sx n="74" d="100"/>
          <a:sy n="74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D3C3F6B5-0C25-47E8-BE04-63B010F38C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6946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5023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43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308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133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376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6323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42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775075"/>
            <a:ext cx="4038600" cy="2355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272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03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317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050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298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232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905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765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18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572250" y="6215063"/>
            <a:ext cx="2133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5pPr>
            <a:lvl6pPr marL="22860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6pPr>
            <a:lvl7pPr marL="27432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7pPr>
            <a:lvl8pPr marL="32004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8pPr>
            <a:lvl9pPr marL="36576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9pPr>
          </a:lstStyle>
          <a:p>
            <a:pPr algn="r">
              <a:defRPr/>
            </a:pPr>
            <a:fld id="{07A90479-38C5-4E63-9252-98704781E0CB}" type="slidenum">
              <a:rPr lang="en-US" altLang="zh-TW" sz="1500" smtClean="0"/>
              <a:pPr algn="r">
                <a:defRPr/>
              </a:pPr>
              <a:t>‹#›</a:t>
            </a:fld>
            <a:endParaRPr lang="en-US" altLang="zh-TW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C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연습문제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</a:t>
              </a:r>
              <a:r>
                <a:rPr kumimoji="0" lang="en-US" altLang="ko-KR" sz="4400" b="1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#03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err="1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0701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1</a:t>
            </a:r>
          </a:p>
          <a:p>
            <a:pPr lvl="1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사용자로부터 정수 한 개를 입력 받고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가정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2 ~ (n-1)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중 한 개를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했을 때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n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x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되는 가장 작은 숫자를 화면에 출력하라</a:t>
            </a:r>
          </a:p>
        </p:txBody>
      </p:sp>
    </p:spTree>
    <p:extLst>
      <p:ext uri="{BB962C8B-B14F-4D97-AF65-F5344CB8AC3E}">
        <p14:creationId xmlns:p14="http://schemas.microsoft.com/office/powerpoint/2010/main" val="377436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문제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2</a:t>
            </a:r>
          </a:p>
          <a:p>
            <a:pPr lvl="1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사용자로부터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이상의 정수를 한 개 입력 받아서 출력하고 종료하는 프로그램을 작성한다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이하의 숫자를 입력하면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이상의 숫자를 입력하도록 화면에 출력하고 다시 입력을 받는다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이상의 숫자가 입력될 때까지는 이 과정을 반복한다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7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S PGothic" panose="020B0600070205080204" pitchFamily="34" charset="-128"/>
              </a:rPr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268413"/>
            <a:ext cx="8568952" cy="4862512"/>
          </a:xfrm>
        </p:spPr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문제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3</a:t>
            </a:r>
          </a:p>
          <a:p>
            <a:pPr lvl="1"/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코드는 임의의 정수를 발생시키는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rand()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사용하는 예제 코드이다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코드를 이해하고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사용자로부터 정수 한 개를 입력 받아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변수에 넣고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n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개만큼 임의의 </a:t>
            </a:r>
            <a:r>
              <a:rPr lang="ko-KR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정수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 범위를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0~100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함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발생시킨 후에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값들의 평균을 구하는 프로그램을 작성하라</a:t>
            </a:r>
            <a:endParaRPr lang="ko-KR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80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풀이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39472" y="1268413"/>
            <a:ext cx="8865056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algn="l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#</a:t>
            </a:r>
            <a:r>
              <a:rPr lang="en-US" altLang="ko-KR" dirty="0">
                <a:latin typeface="Consolas" panose="020B0609020204030204" pitchFamily="49" charset="0"/>
              </a:rPr>
              <a:t>include &lt;</a:t>
            </a:r>
            <a:r>
              <a:rPr lang="en-US" altLang="ko-KR" dirty="0" err="1">
                <a:latin typeface="Consolas" panose="020B0609020204030204" pitchFamily="49" charset="0"/>
              </a:rPr>
              <a:t>stdio.h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</a:p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#include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latin typeface="Consolas" panose="020B0609020204030204" pitchFamily="49" charset="0"/>
              </a:rPr>
              <a:t>stdlib.h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/* rand() </a:t>
            </a:r>
            <a:r>
              <a:rPr lang="ko-KR" altLang="en-US" dirty="0" smtClean="0">
                <a:latin typeface="Consolas" panose="020B0609020204030204" pitchFamily="49" charset="0"/>
              </a:rPr>
              <a:t>함수를 </a:t>
            </a:r>
            <a:r>
              <a:rPr lang="ko-KR" altLang="en-US" dirty="0">
                <a:latin typeface="Consolas" panose="020B0609020204030204" pitchFamily="49" charset="0"/>
              </a:rPr>
              <a:t>위해 필요함 *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</a:p>
          <a:p>
            <a:pPr algn="l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#include &lt;</a:t>
            </a:r>
            <a:r>
              <a:rPr lang="en-US" altLang="ko-KR" dirty="0" err="1" smtClean="0">
                <a:latin typeface="Consolas" panose="020B0609020204030204" pitchFamily="49" charset="0"/>
              </a:rPr>
              <a:t>time.h</a:t>
            </a:r>
            <a:r>
              <a:rPr lang="en-US" altLang="ko-KR" dirty="0" smtClean="0">
                <a:latin typeface="Consolas" panose="020B0609020204030204" pitchFamily="49" charset="0"/>
              </a:rPr>
              <a:t>&gt; /* time() </a:t>
            </a:r>
            <a:r>
              <a:rPr lang="ko-KR" altLang="en-US" dirty="0" smtClean="0">
                <a:latin typeface="Consolas" panose="020B0609020204030204" pitchFamily="49" charset="0"/>
              </a:rPr>
              <a:t>함수를 위해 필요함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  <a:endParaRPr lang="ko-KR" altLang="en-US" dirty="0">
              <a:latin typeface="Consolas" panose="020B0609020204030204" pitchFamily="49" charset="0"/>
            </a:endParaRPr>
          </a:p>
          <a:p>
            <a:pPr algn="l"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main(void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</a:p>
          <a:p>
            <a:pPr algn="l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srand</a:t>
            </a:r>
            <a:r>
              <a:rPr lang="en-US" altLang="ko-KR" dirty="0" smtClean="0">
                <a:latin typeface="Consolas" panose="020B0609020204030204" pitchFamily="49" charset="0"/>
              </a:rPr>
              <a:t>(time(NULL)); /* </a:t>
            </a:r>
            <a:r>
              <a:rPr lang="ko-KR" altLang="en-US" dirty="0" err="1" smtClean="0">
                <a:latin typeface="Consolas" panose="020B0609020204030204" pitchFamily="49" charset="0"/>
              </a:rPr>
              <a:t>난수</a:t>
            </a:r>
            <a:r>
              <a:rPr lang="ko-KR" altLang="en-US" dirty="0" smtClean="0">
                <a:latin typeface="Consolas" panose="020B0609020204030204" pitchFamily="49" charset="0"/>
              </a:rPr>
              <a:t> 발생기 초기화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  <a:endParaRPr lang="en-US" altLang="ko-KR" dirty="0">
              <a:latin typeface="Consolas" panose="020B0609020204030204" pitchFamily="49" charset="0"/>
            </a:endParaRPr>
          </a:p>
          <a:p>
            <a:pPr algn="l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n = rand();</a:t>
            </a:r>
          </a:p>
          <a:p>
            <a:pPr algn="l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("n = %d\n", n);</a:t>
            </a:r>
          </a:p>
          <a:p>
            <a:pPr algn="l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n </a:t>
            </a:r>
            <a:r>
              <a:rPr lang="en-US" altLang="ko-KR" dirty="0">
                <a:latin typeface="Consolas" panose="020B0609020204030204" pitchFamily="49" charset="0"/>
              </a:rPr>
              <a:t>= rand</a:t>
            </a:r>
            <a:r>
              <a:rPr lang="en-US" altLang="ko-KR" dirty="0" smtClean="0">
                <a:latin typeface="Consolas" panose="020B0609020204030204" pitchFamily="49" charset="0"/>
              </a:rPr>
              <a:t>() % 10; /* 0~9</a:t>
            </a:r>
            <a:r>
              <a:rPr lang="ko-KR" altLang="en-US" dirty="0" smtClean="0">
                <a:latin typeface="Consolas" panose="020B0609020204030204" pitchFamily="49" charset="0"/>
              </a:rPr>
              <a:t>까지의 숫자를 발생시킴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  <a:endParaRPr lang="en-US" altLang="ko-KR" dirty="0">
              <a:latin typeface="Consolas" panose="020B0609020204030204" pitchFamily="49" charset="0"/>
            </a:endParaRPr>
          </a:p>
          <a:p>
            <a:pPr algn="l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("n = %d\n", n);</a:t>
            </a:r>
          </a:p>
          <a:p>
            <a:pPr algn="l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return </a:t>
            </a:r>
            <a:r>
              <a:rPr lang="en-US" altLang="ko-KR" dirty="0">
                <a:latin typeface="Consolas" panose="020B0609020204030204" pitchFamily="49" charset="0"/>
              </a:rPr>
              <a:t>0;</a:t>
            </a:r>
          </a:p>
          <a:p>
            <a:pPr algn="l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2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S PGothic" panose="020B0600070205080204" pitchFamily="34" charset="-128"/>
              </a:rPr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078412"/>
          </a:xfrm>
        </p:spPr>
        <p:txBody>
          <a:bodyPr/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문제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4</a:t>
            </a:r>
          </a:p>
          <a:p>
            <a:pPr lvl="1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사용자에게서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10~99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숫자를 입력 받는 프로그램 작성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미만 또는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99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초과하는 숫자가 입력되면 종료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문제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5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a3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넘는 최초의 값까지 양의 정수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승의 값을 구하는 프로그램을 작성하라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 여기서는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반드시 사용한다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 lvl="1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사용자로부터 정수 한 개를 입력 받는데 음수가 입력되면 사용자에게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양수를 입력하도록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말하고 다시 입력을 받는다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0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양수가 입력되면 화면에 입력된 숫자를 출력하고 프로그램을 종료한다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81864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Book Antiqua"/>
        <a:ea typeface="新細明體"/>
        <a:cs typeface=""/>
      </a:majorFont>
      <a:minorFont>
        <a:latin typeface="Book Antiqua"/>
        <a:ea typeface="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6547</TotalTime>
  <Words>314</Words>
  <Application>Microsoft Office PowerPoint</Application>
  <PresentationFormat>화면 슬라이드 쇼(4:3)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MingLiU</vt:lpstr>
      <vt:lpstr>MS PGothic</vt:lpstr>
      <vt:lpstr>新細明體</vt:lpstr>
      <vt:lpstr>굴림</vt:lpstr>
      <vt:lpstr>맑은 고딕</vt:lpstr>
      <vt:lpstr>Book Antiqua</vt:lpstr>
      <vt:lpstr>Consolas</vt:lpstr>
      <vt:lpstr>Times New Roman</vt:lpstr>
      <vt:lpstr>Verdana</vt:lpstr>
      <vt:lpstr>Wingdings</vt:lpstr>
      <vt:lpstr>Level</vt:lpstr>
      <vt:lpstr>PowerPoint 프레젠테이션</vt:lpstr>
      <vt:lpstr>연습문제 풀이</vt:lpstr>
      <vt:lpstr>연습문제 풀이</vt:lpstr>
      <vt:lpstr>연습문제 풀이</vt:lpstr>
      <vt:lpstr>연습문제 풀이 – 문제 3</vt:lpstr>
      <vt:lpstr>연습문제 풀이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T3AD20</cp:lastModifiedBy>
  <cp:revision>1911</cp:revision>
  <cp:lastPrinted>2012-09-03T23:47:06Z</cp:lastPrinted>
  <dcterms:created xsi:type="dcterms:W3CDTF">2001-05-01T19:45:44Z</dcterms:created>
  <dcterms:modified xsi:type="dcterms:W3CDTF">2018-10-04T02:12:31Z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