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8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</p:sldIdLst>
  <p:sldSz cx="9144000" cy="6858000" type="screen4x3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MingLiU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MingLiU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MingLiU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MingLiU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MingLiU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/>
        <a:ea typeface="MingLiU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/>
        <a:ea typeface="MingLiU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/>
        <a:ea typeface="MingLiU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/>
        <a:ea typeface="MingLiU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58" autoAdjust="0"/>
    <p:restoredTop sz="94612" autoAdjust="0"/>
  </p:normalViewPr>
  <p:slideViewPr>
    <p:cSldViewPr>
      <p:cViewPr varScale="1">
        <p:scale>
          <a:sx n="100" d="100"/>
          <a:sy n="100" d="100"/>
        </p:scale>
        <p:origin x="600" y="78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anchor="t" anchorCtr="0">
            <a:prstTxWarp prst="textNoShape">
              <a:avLst/>
            </a:prstTxWarp>
          </a:bodyPr>
          <a:lstStyle>
            <a:lvl1pPr algn="l">
              <a:defRPr sz="13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anchor="t" anchorCtr="0">
            <a:prstTxWarp prst="textNoShape">
              <a:avLst/>
            </a:prstTxWarp>
          </a:bodyPr>
          <a:lstStyle>
            <a:lvl1pPr algn="r">
              <a:defRPr sz="13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anchor="b" anchorCtr="0">
            <a:prstTxWarp prst="textNoShape">
              <a:avLst/>
            </a:prstTxWarp>
          </a:bodyPr>
          <a:lstStyle>
            <a:lvl1pPr algn="l">
              <a:defRPr sz="13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anchor="b" anchorCtr="0">
            <a:prstTxWarp prst="textNoShape">
              <a:avLst/>
            </a:prstTxWarp>
          </a:bodyPr>
          <a:lstStyle>
            <a:lvl1pPr algn="r">
              <a:defRPr sz="1300">
                <a:ea typeface="굴림"/>
              </a:defRPr>
            </a:lvl1pPr>
          </a:lstStyle>
          <a:p>
            <a:pPr>
              <a:defRPr/>
            </a:pPr>
            <a:fld id="{D3C3F6B5-0C25-47E8-BE04-63B010F38C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9pPr>
          </a:lstStyle>
          <a:p>
            <a:pPr lvl="0">
              <a:defRPr/>
            </a:pPr>
            <a:fld id="{A27F615B-54BA-407B-8C0E-38E5D0F8B816}" type="slidenum">
              <a:rPr lang="en-US" altLang="zh-TW" sz="1200"/>
              <a:pPr lvl="0">
                <a:defRPr/>
              </a:pPr>
              <a:t>1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43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308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133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376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6323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038600" cy="23542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775075"/>
            <a:ext cx="4038600" cy="23558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272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033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317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050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298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232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905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765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1834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6572250" y="6215063"/>
            <a:ext cx="2133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5pPr>
            <a:lvl6pPr marL="22860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6pPr>
            <a:lvl7pPr marL="27432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7pPr>
            <a:lvl8pPr marL="32004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8pPr>
            <a:lvl9pPr marL="36576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9pPr>
          </a:lstStyle>
          <a:p>
            <a:pPr algn="r">
              <a:defRPr/>
            </a:pPr>
            <a:fld id="{07A90479-38C5-4E63-9252-98704781E0CB}" type="slidenum">
              <a:rPr lang="en-US" altLang="zh-TW" sz="1500" smtClean="0"/>
              <a:pPr algn="r">
                <a:defRPr/>
              </a:pPr>
              <a:t>‹#›</a:t>
            </a:fld>
            <a:endParaRPr lang="en-US" altLang="zh-TW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C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프로그래밍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연습문제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#04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err="1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0701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507288" cy="4862512"/>
          </a:xfrm>
        </p:spPr>
        <p:txBody>
          <a:bodyPr/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문제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1</a:t>
            </a:r>
          </a:p>
          <a:p>
            <a:pPr lvl="1"/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자연수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N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이 입력되었을 때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1, 2, 3, … , N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을 순차적으로 출력하는 프로그램을 함수로 만들고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그 함수를 사용하는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main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프로그램을 작성하라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(</a:t>
            </a:r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반복문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사용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)</a:t>
            </a: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문제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2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자연수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N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이 입력되었을 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1, 2, 3, … , N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을 순차적으로 출력하는 프로그램을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재귀함수를 이용해서 만들고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그 함수를 사용하는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main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프로그램을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작성하라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45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문제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3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둘레을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구하는 함수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CalcCircumference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함수와 원의 면적을 구하는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CalcCircleArea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라를 함수를 만들고 사용자로부터 반지름을 입력 받아 원의 둘레 길이와 면적을 구해서 출력하는 프로그램을 작성하라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 두 개의 함수 모두 원주율인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pi (3.1415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계산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값과 반지름인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인자로 받는다고 가정하자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반지름은 정수 값으로 입력 받는다고 가정하자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8354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연습문제 풀이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856984" cy="4862512"/>
          </a:xfrm>
        </p:spPr>
        <p:txBody>
          <a:bodyPr/>
          <a:lstStyle/>
          <a:p>
            <a:pPr lvl="0">
              <a:defRPr/>
            </a:pPr>
            <a:r>
              <a:rPr lang="ko-KR" altLang="en-US" sz="2800">
                <a:latin typeface="맑은 고딕"/>
                <a:ea typeface="맑은 고딕"/>
              </a:rPr>
              <a:t>문제 </a:t>
            </a:r>
            <a:r>
              <a:rPr lang="en-US" altLang="ko-KR" sz="2800">
                <a:latin typeface="맑은 고딕"/>
                <a:ea typeface="맑은 고딕"/>
              </a:rPr>
              <a:t>4</a:t>
            </a:r>
            <a:endParaRPr lang="en-US" altLang="ko-KR" sz="2800">
              <a:latin typeface="맑은 고딕"/>
              <a:ea typeface="맑은 고딕"/>
            </a:endParaRPr>
          </a:p>
          <a:p>
            <a:pPr lvl="1">
              <a:defRPr/>
            </a:pPr>
            <a:r>
              <a:rPr lang="ko-KR" altLang="en-US" sz="2400">
                <a:latin typeface="맑은 고딕"/>
                <a:ea typeface="맑은 고딕"/>
              </a:rPr>
              <a:t>주어진 문자열 </a:t>
            </a:r>
            <a:r>
              <a:rPr lang="en-US" altLang="ko-KR" sz="2400">
                <a:latin typeface="맑은 고딕"/>
                <a:ea typeface="맑은 고딕"/>
              </a:rPr>
              <a:t>S</a:t>
            </a:r>
            <a:r>
              <a:rPr lang="ko-KR" altLang="en-US" sz="2400">
                <a:latin typeface="맑은 고딕"/>
                <a:ea typeface="맑은 고딕"/>
              </a:rPr>
              <a:t>를 뒤에서부터 앞으로 거꾸로 출력하는 함수인 </a:t>
            </a:r>
            <a:endParaRPr lang="ko-KR" altLang="en-US" sz="2400">
              <a:latin typeface="맑은 고딕"/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맑은 고딕"/>
                <a:ea typeface="맑은 고딕"/>
              </a:rPr>
              <a:t>	     void WriteBackward(char* s, int size);</a:t>
            </a:r>
            <a:endParaRPr lang="en-US" altLang="ko-KR">
              <a:latin typeface="맑은 고딕"/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맑은 고딕"/>
                <a:ea typeface="맑은 고딕"/>
              </a:rPr>
              <a:t>	</a:t>
            </a:r>
            <a:r>
              <a:rPr lang="ko-KR" altLang="en-US">
                <a:latin typeface="맑은 고딕"/>
                <a:ea typeface="맑은 고딕"/>
              </a:rPr>
              <a:t>를 반복문을 이용해서 완성하고</a:t>
            </a:r>
            <a:r>
              <a:rPr lang="en-US" altLang="ko-KR">
                <a:latin typeface="맑은 고딕"/>
                <a:ea typeface="맑은 고딕"/>
              </a:rPr>
              <a:t>, </a:t>
            </a:r>
            <a:r>
              <a:rPr lang="ko-KR" altLang="en-US">
                <a:latin typeface="맑은 고딕"/>
                <a:ea typeface="맑은 고딕"/>
              </a:rPr>
              <a:t>사용자로부터 문자열을 </a:t>
            </a:r>
            <a:r>
              <a:rPr lang="en-US" altLang="ko-KR">
                <a:latin typeface="맑은 고딕"/>
                <a:ea typeface="맑은 고딕"/>
              </a:rPr>
              <a:t>	</a:t>
            </a:r>
            <a:r>
              <a:rPr lang="ko-KR" altLang="en-US">
                <a:latin typeface="맑은 고딕"/>
                <a:ea typeface="맑은 고딕"/>
              </a:rPr>
              <a:t>입력 받고</a:t>
            </a:r>
            <a:r>
              <a:rPr lang="en-US" altLang="ko-KR">
                <a:latin typeface="맑은 고딕"/>
                <a:ea typeface="맑은 고딕"/>
              </a:rPr>
              <a:t>(gets()</a:t>
            </a:r>
            <a:r>
              <a:rPr lang="ko-KR" altLang="en-US">
                <a:latin typeface="맑은 고딕"/>
                <a:ea typeface="맑은 고딕"/>
              </a:rPr>
              <a:t>함수 사용</a:t>
            </a:r>
            <a:r>
              <a:rPr lang="en-US" altLang="ko-KR">
                <a:latin typeface="맑은 고딕"/>
                <a:ea typeface="맑은 고딕"/>
              </a:rPr>
              <a:t>)</a:t>
            </a:r>
            <a:r>
              <a:rPr lang="ko-KR" altLang="en-US">
                <a:latin typeface="맑은 고딕"/>
                <a:ea typeface="맑은 고딕"/>
              </a:rPr>
              <a:t> 출력하는 프로그램을 작성</a:t>
            </a:r>
            <a:endParaRPr lang="ko-KR" altLang="en-US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2800">
                <a:latin typeface="맑은 고딕"/>
                <a:ea typeface="맑은 고딕"/>
              </a:rPr>
              <a:t>문제 </a:t>
            </a:r>
            <a:r>
              <a:rPr lang="en-US" altLang="ko-KR" sz="2800">
                <a:latin typeface="맑은 고딕"/>
                <a:ea typeface="맑은 고딕"/>
              </a:rPr>
              <a:t>5</a:t>
            </a:r>
            <a:endParaRPr lang="en-US" altLang="ko-KR" sz="2800">
              <a:latin typeface="맑은 고딕"/>
              <a:ea typeface="맑은 고딕"/>
            </a:endParaRPr>
          </a:p>
          <a:p>
            <a:pPr lvl="1">
              <a:defRPr/>
            </a:pPr>
            <a:r>
              <a:rPr lang="ko-KR" altLang="en-US" sz="2400">
                <a:latin typeface="맑은 고딕"/>
                <a:ea typeface="맑은 고딕"/>
                <a:cs typeface="+mn-cs"/>
              </a:rPr>
              <a:t>주어진 문자열 </a:t>
            </a:r>
            <a:r>
              <a:rPr lang="en-US" altLang="ko-KR" sz="2400">
                <a:latin typeface="맑은 고딕"/>
                <a:ea typeface="맑은 고딕"/>
                <a:cs typeface="+mn-cs"/>
              </a:rPr>
              <a:t>S</a:t>
            </a:r>
            <a:r>
              <a:rPr lang="ko-KR" altLang="en-US" sz="2400">
                <a:latin typeface="맑은 고딕"/>
                <a:ea typeface="맑은 고딕"/>
                <a:cs typeface="+mn-cs"/>
              </a:rPr>
              <a:t>를 뒤에서부터 앞으로 거꾸로 출력하는 재귀 함수인 </a:t>
            </a:r>
            <a:endParaRPr lang="ko-KR" altLang="en-US" sz="2400">
              <a:latin typeface="맑은 고딕"/>
              <a:ea typeface="맑은 고딕"/>
              <a:cs typeface="+mn-cs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맑은 고딕"/>
                <a:ea typeface="맑은 고딕"/>
              </a:rPr>
              <a:t>	     void WriteBackward(char* s, int size);</a:t>
            </a:r>
            <a:endParaRPr lang="en-US" altLang="ko-KR">
              <a:latin typeface="맑은 고딕"/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맑은 고딕"/>
                <a:ea typeface="맑은 고딕"/>
              </a:rPr>
              <a:t>	</a:t>
            </a:r>
            <a:r>
              <a:rPr lang="ko-KR" altLang="en-US">
                <a:latin typeface="맑은 고딕"/>
                <a:ea typeface="맑은 고딕"/>
              </a:rPr>
              <a:t>를 완성하고</a:t>
            </a:r>
            <a:r>
              <a:rPr lang="en-US" altLang="ko-KR">
                <a:latin typeface="맑은 고딕"/>
                <a:ea typeface="맑은 고딕"/>
              </a:rPr>
              <a:t>, </a:t>
            </a:r>
            <a:r>
              <a:rPr lang="ko-KR" altLang="en-US">
                <a:latin typeface="맑은 고딕"/>
                <a:ea typeface="맑은 고딕"/>
              </a:rPr>
              <a:t>사용자로부터 문자열을 입력 받고</a:t>
            </a:r>
            <a:r>
              <a:rPr lang="en-US" altLang="ko-KR">
                <a:latin typeface="맑은 고딕"/>
                <a:ea typeface="맑은 고딕"/>
              </a:rPr>
              <a:t>(gets()</a:t>
            </a:r>
            <a:r>
              <a:rPr lang="ko-KR" altLang="en-US">
                <a:latin typeface="맑은 고딕"/>
                <a:ea typeface="맑은 고딕"/>
              </a:rPr>
              <a:t>함</a:t>
            </a:r>
            <a:r>
              <a:rPr lang="en-US" altLang="ko-KR">
                <a:latin typeface="맑은 고딕"/>
                <a:ea typeface="맑은 고딕"/>
              </a:rPr>
              <a:t>	</a:t>
            </a:r>
            <a:r>
              <a:rPr lang="ko-KR" altLang="en-US">
                <a:latin typeface="맑은 고딕"/>
                <a:ea typeface="맑은 고딕"/>
              </a:rPr>
              <a:t>수 사용</a:t>
            </a:r>
            <a:r>
              <a:rPr lang="en-US" altLang="ko-KR">
                <a:latin typeface="맑은 고딕"/>
                <a:ea typeface="맑은 고딕"/>
              </a:rPr>
              <a:t>)</a:t>
            </a:r>
            <a:r>
              <a:rPr lang="ko-KR" altLang="en-US">
                <a:latin typeface="맑은 고딕"/>
                <a:ea typeface="맑은 고딕"/>
              </a:rPr>
              <a:t> 거꾸로 출력하는 프로그램 작성</a:t>
            </a:r>
            <a:r>
              <a:rPr lang="en-US" altLang="ko-KR">
                <a:latin typeface="맑은 고딕"/>
                <a:ea typeface="맑은 고딕"/>
              </a:rPr>
              <a:t>. </a:t>
            </a:r>
            <a:endParaRPr lang="en-US" altLang="ko-KR">
              <a:latin typeface="맑은 고딕"/>
              <a:ea typeface="맑은 고딕"/>
            </a:endParaRPr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Book Antiqua"/>
        <a:ea typeface="新細明體"/>
        <a:cs typeface=""/>
      </a:majorFont>
      <a:minorFont>
        <a:latin typeface="Book Antiqua"/>
        <a:ea typeface="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sz="1800" b="0" i="0" u="none" strike="noStrike" cap="none" normalizeH="0" baseline="0" smtClean="0">
            <a:solidFill>
              <a:schemeClr val="tx1"/>
            </a:solidFill>
            <a:effectLst/>
            <a:latin typeface="Book Antiqua"/>
            <a:ea typeface="新細明體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zh-TW" altLang="en-US" sz="1800" b="0" i="0" u="none" strike="noStrike" cap="none" normalizeH="0" baseline="0" smtClean="0">
            <a:solidFill>
              <a:schemeClr val="tx1"/>
            </a:solidFill>
            <a:effectLst/>
            <a:latin typeface="Book Antiqua"/>
            <a:ea typeface="新細明體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EVL</ep:Company>
  <ep:Words>157</ep:Words>
  <ep:PresentationFormat>화면 슬라이드 쇼(4:3)</ep:PresentationFormat>
  <ep:Paragraphs>19</ep:Paragraphs>
  <ep:Slides>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Level</vt:lpstr>
      <vt:lpstr>슬라이드 1</vt:lpstr>
      <vt:lpstr>연습문제 풀이</vt:lpstr>
      <vt:lpstr>연습문제 풀이</vt:lpstr>
      <vt:lpstr>연습문제 풀이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2001-05-01T19:45:44.000</dcterms:created>
  <dc:creator>Yongjoo Cho</dc:creator>
  <cp:lastModifiedBy>leehg</cp:lastModifiedBy>
  <dcterms:modified xsi:type="dcterms:W3CDTF">2018-10-16T03:48:03.349</dcterms:modified>
  <cp:revision>1937</cp:revision>
  <dc:title>Title</dc:title>
  <cp:version>1000.0000.01</cp:version>
</cp:coreProperties>
</file>