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5"/>
  </p:notesMasterIdLst>
  <p:sldIdLst>
    <p:sldId id="324" r:id="rId2"/>
    <p:sldId id="326" r:id="rId3"/>
    <p:sldId id="330" r:id="rId4"/>
  </p:sldIdLst>
  <p:sldSz cx="9144000" cy="6858000" type="screen4x3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MingLiU" pitchFamily="49" charset="-12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MingLiU" pitchFamily="49" charset="-12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MingLiU" pitchFamily="49" charset="-12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MingLiU" pitchFamily="49" charset="-12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MingLiU" pitchFamily="49" charset="-120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itchFamily="18" charset="0"/>
        <a:ea typeface="MingLiU" pitchFamily="49" charset="-120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itchFamily="18" charset="0"/>
        <a:ea typeface="MingLiU" pitchFamily="49" charset="-120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itchFamily="18" charset="0"/>
        <a:ea typeface="MingLiU" pitchFamily="49" charset="-120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itchFamily="18" charset="0"/>
        <a:ea typeface="MingLiU" pitchFamily="49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006600"/>
    <a:srgbClr val="FFCC66"/>
    <a:srgbClr val="6699FF"/>
    <a:srgbClr val="9B5D1F"/>
    <a:srgbClr val="FFFF00"/>
    <a:srgbClr val="333399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8" autoAdjust="0"/>
    <p:restoredTop sz="94612" autoAdjust="0"/>
  </p:normalViewPr>
  <p:slideViewPr>
    <p:cSldViewPr>
      <p:cViewPr varScale="1">
        <p:scale>
          <a:sx n="79" d="100"/>
          <a:sy n="79" d="100"/>
        </p:scale>
        <p:origin x="60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fld id="{D3C3F6B5-0C25-47E8-BE04-63B010F38C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6946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A27F615B-54BA-407B-8C0E-38E5D0F8B816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05023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43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308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133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3763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625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625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6323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>
            <a:lvl1pPr>
              <a:defRPr kumimoji="1" lang="ko-KR" alt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625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68413"/>
            <a:ext cx="4038600" cy="23542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775075"/>
            <a:ext cx="4038600" cy="23558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272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kumimoji="1" lang="ko-KR" alt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033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317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862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62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050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>
            <a:lvl1pPr>
              <a:defRPr kumimoji="1" lang="ko-KR" alt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298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232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>
            <a:lvl1pPr>
              <a:defRPr kumimoji="1" lang="ko-KR" alt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905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765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18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6572250" y="6215063"/>
            <a:ext cx="21336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5pPr>
            <a:lvl6pPr marL="2286000" algn="l" defTabSz="914400" rtl="0" eaLnBrk="1" latinLnBrk="1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6pPr>
            <a:lvl7pPr marL="2743200" algn="l" defTabSz="914400" rtl="0" eaLnBrk="1" latinLnBrk="1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7pPr>
            <a:lvl8pPr marL="3200400" algn="l" defTabSz="914400" rtl="0" eaLnBrk="1" latinLnBrk="1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8pPr>
            <a:lvl9pPr marL="3657600" algn="l" defTabSz="914400" rtl="0" eaLnBrk="1" latinLnBrk="1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9pPr>
          </a:lstStyle>
          <a:p>
            <a:pPr algn="r">
              <a:defRPr/>
            </a:pPr>
            <a:fld id="{07A90479-38C5-4E63-9252-98704781E0CB}" type="slidenum">
              <a:rPr lang="en-US" altLang="zh-TW" sz="1500" smtClean="0"/>
              <a:pPr algn="r">
                <a:defRPr/>
              </a:pPr>
              <a:t>‹#›</a:t>
            </a:fld>
            <a:endParaRPr lang="en-US" altLang="zh-TW" sz="15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C </a:t>
              </a: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프로그래밍 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연습문제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 #06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860800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dirty="0" err="1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0701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77813"/>
            <a:ext cx="8579296" cy="774700"/>
          </a:xfrm>
        </p:spPr>
        <p:txBody>
          <a:bodyPr/>
          <a:lstStyle/>
          <a:p>
            <a:r>
              <a:rPr lang="ko-KR" altLang="en-US" dirty="0"/>
              <a:t>연습문제 풀이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268413"/>
            <a:ext cx="8856984" cy="4862512"/>
          </a:xfrm>
        </p:spPr>
        <p:txBody>
          <a:bodyPr/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문제 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1</a:t>
            </a:r>
          </a:p>
          <a:p>
            <a:pPr lvl="1"/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주어진 년도가 윤년인지 확인하는 프로그램을 작성한다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2"/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사용자로부터 년도에 해당되는 숫자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(1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이상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를 입력 받고 윤년인지 아닌지 출력한다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2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아래 함수를 구현해서 사용한다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2"/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2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윤년은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월에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29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일까지 존재하는 해로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확인 방법은 아래와 같다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2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4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로 나누어지면서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100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으로 나누어지지 않거나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400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으로 나누어짐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1"/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1"/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403648" y="3573016"/>
            <a:ext cx="5440640" cy="46166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algn="l"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isLeapYear</a:t>
            </a:r>
            <a:r>
              <a:rPr lang="en-US" altLang="ko-KR" dirty="0" smtClean="0">
                <a:latin typeface="Consolas" panose="020B0609020204030204" pitchFamily="49" charset="0"/>
              </a:rPr>
              <a:t>(unsigned year);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454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풀이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8507288" cy="4862512"/>
          </a:xfrm>
        </p:spPr>
        <p:txBody>
          <a:bodyPr/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문제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2</a:t>
            </a:r>
          </a:p>
          <a:p>
            <a:pPr lvl="1"/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사용자로부터 년도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(1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이상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)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와 월에 해당되는 숫자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(1-12)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를 입력 받고 해당 월의 일 수가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28, 29, 30, 31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인지 출력하는 프로그램을 작성한다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switch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문을 사용한다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1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문제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1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에서 만든 </a:t>
            </a:r>
            <a:r>
              <a:rPr lang="en-US" altLang="ko-KR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isLeapYear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()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함수를 이용해서 윤년인지 확인한다</a:t>
            </a:r>
            <a:endParaRPr lang="en-US" sz="24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012215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Book Antiqua"/>
        <a:ea typeface="新細明體"/>
        <a:cs typeface=""/>
      </a:majorFont>
      <a:minorFont>
        <a:latin typeface="Book Antiqua"/>
        <a:ea typeface="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6684</TotalTime>
  <Words>112</Words>
  <Application>Microsoft Office PowerPoint</Application>
  <PresentationFormat>화면 슬라이드 쇼(4:3)</PresentationFormat>
  <Paragraphs>22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3" baseType="lpstr">
      <vt:lpstr>MingLiU</vt:lpstr>
      <vt:lpstr>新細明體</vt:lpstr>
      <vt:lpstr>굴림</vt:lpstr>
      <vt:lpstr>맑은 고딕</vt:lpstr>
      <vt:lpstr>Book Antiqua</vt:lpstr>
      <vt:lpstr>Consolas</vt:lpstr>
      <vt:lpstr>Times New Roman</vt:lpstr>
      <vt:lpstr>Verdana</vt:lpstr>
      <vt:lpstr>Wingdings</vt:lpstr>
      <vt:lpstr>Level</vt:lpstr>
      <vt:lpstr>PowerPoint 프레젠테이션</vt:lpstr>
      <vt:lpstr>연습문제 풀이</vt:lpstr>
      <vt:lpstr>연습문제 풀이</vt:lpstr>
    </vt:vector>
  </TitlesOfParts>
  <Company>EVL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Windows User</cp:lastModifiedBy>
  <cp:revision>1972</cp:revision>
  <cp:lastPrinted>2012-09-03T23:47:06Z</cp:lastPrinted>
  <dcterms:created xsi:type="dcterms:W3CDTF">2001-05-01T19:45:44Z</dcterms:created>
  <dcterms:modified xsi:type="dcterms:W3CDTF">2018-10-15T01:55:44Z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