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849" r:id="rId1"/>
  </p:sldMasterIdLst>
  <p:notesMasterIdLst>
    <p:notesMasterId r:id="rId2"/>
  </p:notesMasterIdLst>
  <p:sldIdLst>
    <p:sldId id="256" r:id="rId3"/>
    <p:sldId id="257" r:id="rId4"/>
    <p:sldId id="258" r:id="rId5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/>
        <a:ea typeface="MingLiU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/>
        <a:ea typeface="MingLiU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100" d="100"/>
          <a:sy n="100" d="100"/>
        </p:scale>
        <p:origin x="600" y="78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l">
              <a:defRPr sz="1300"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anchor="b" anchorCtr="0">
            <a:prstTxWarp prst="textNoShape">
              <a:avLst/>
            </a:prstTxWarp>
          </a:bodyPr>
          <a:lstStyle>
            <a:lvl1pPr algn="r">
              <a:defRPr sz="1300">
                <a:ea typeface="굴림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/>
              </a:defRPr>
            </a:lvl9pPr>
          </a:lstStyle>
          <a:p>
            <a:pPr lvl="0">
              <a:defRPr/>
            </a:pPr>
            <a:fld id="{A27F615B-54BA-407B-8C0E-38E5D0F8B816}" type="slidenum">
              <a:rPr lang="en-US" altLang="zh-TW" sz="1200"/>
              <a:pPr lvl="0">
                <a:defRPr/>
              </a:pPr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06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504" y="277813"/>
            <a:ext cx="8579296" cy="7747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연습문제 풀이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1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Times New Roman"/>
              </a:rPr>
              <a:t>재귀 호출 함수를 이용해서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10!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을 구하는 프로그램을 작성하라</a:t>
            </a:r>
            <a:endParaRPr lang="ko-KR" altLang="en-US" sz="24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2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Times New Roman"/>
              </a:rPr>
              <a:t>재귀 호출 함수를 이용해서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1~100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까지의 합을 구하는 프로그램을 작성하라</a:t>
            </a:r>
            <a:endParaRPr lang="ko-KR" altLang="en-US" sz="24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07504" y="277813"/>
            <a:ext cx="8579296" cy="7747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연습문제 풀이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9036496" cy="4862512"/>
          </a:xfrm>
        </p:spPr>
        <p:txBody>
          <a:bodyPr/>
          <a:lstStyle/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3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Times New Roman"/>
              </a:rPr>
              <a:t>아래는 최대 공약수를 구하는 알고리즘인데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, 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코드로 구현해본다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(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반복문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 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사용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)</a:t>
            </a:r>
            <a:endParaRPr lang="en-US" altLang="ko-KR" sz="2400">
              <a:latin typeface="맑은 고딕"/>
              <a:ea typeface="맑은 고딕"/>
              <a:cs typeface="Times New Roman"/>
            </a:endParaRPr>
          </a:p>
          <a:p>
            <a:pPr marL="914400" lvl="2" indent="0">
              <a:buNone/>
              <a:defRPr/>
            </a:pPr>
            <a:r>
              <a:rPr lang="en-US" altLang="ko-KR" sz="2800">
                <a:latin typeface="맑은 고딕"/>
                <a:ea typeface="맑은 고딕"/>
                <a:cs typeface="Times New Roman"/>
              </a:rPr>
              <a:t>1. 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입력으로 두 개의 정수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m, 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받음</a:t>
            </a:r>
            <a:endParaRPr lang="ko-KR" altLang="en-US" sz="2800">
              <a:latin typeface="맑은 고딕"/>
              <a:ea typeface="맑은 고딕"/>
              <a:cs typeface="Times New Roman"/>
            </a:endParaRPr>
          </a:p>
          <a:p>
            <a:pPr marL="914400" lvl="2" indent="0">
              <a:buNone/>
              <a:defRPr/>
            </a:pPr>
            <a:r>
              <a:rPr lang="en-US" altLang="ko-KR" sz="2800">
                <a:latin typeface="맑은 고딕"/>
                <a:ea typeface="맑은 고딕"/>
                <a:cs typeface="Times New Roman"/>
              </a:rPr>
              <a:t>2. 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이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0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이라면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, m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출력하고 종료</a:t>
            </a:r>
            <a:endParaRPr lang="ko-KR" altLang="en-US" sz="2800">
              <a:latin typeface="맑은 고딕"/>
              <a:ea typeface="맑은 고딕"/>
              <a:cs typeface="Times New Roman"/>
            </a:endParaRPr>
          </a:p>
          <a:p>
            <a:pPr marL="914400" lvl="2" indent="0">
              <a:buNone/>
              <a:defRPr/>
            </a:pPr>
            <a:r>
              <a:rPr lang="en-US" altLang="ko-KR" sz="2800">
                <a:latin typeface="맑은 고딕"/>
                <a:ea typeface="맑은 고딕"/>
                <a:cs typeface="Times New Roman"/>
              </a:rPr>
              <a:t>3. m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이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으로 나누어 떨어지면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출력하고 종료</a:t>
            </a:r>
            <a:endParaRPr lang="ko-KR" altLang="en-US" sz="2800">
              <a:latin typeface="맑은 고딕"/>
              <a:ea typeface="맑은 고딕"/>
              <a:cs typeface="Times New Roman"/>
            </a:endParaRPr>
          </a:p>
          <a:p>
            <a:pPr marL="914400" lvl="2" indent="0">
              <a:buNone/>
              <a:defRPr/>
            </a:pPr>
            <a:r>
              <a:rPr lang="en-US" altLang="ko-KR" sz="2800">
                <a:latin typeface="맑은 고딕"/>
                <a:ea typeface="맑은 고딕"/>
                <a:cs typeface="Times New Roman"/>
              </a:rPr>
              <a:t>4. 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그렇지 않으면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m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으로 나눈 나머지를 새로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m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에 대입하고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, m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과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n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을 바꾸고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3</a:t>
            </a:r>
            <a:r>
              <a:rPr lang="ko-KR" altLang="en-US" sz="2800">
                <a:latin typeface="맑은 고딕"/>
                <a:ea typeface="맑은 고딕"/>
                <a:cs typeface="Times New Roman"/>
              </a:rPr>
              <a:t>번으로 다시 돌아감</a:t>
            </a:r>
            <a:endParaRPr lang="ko-KR" altLang="en-US" sz="2800">
              <a:latin typeface="맑은 고딕"/>
              <a:ea typeface="맑은 고딕"/>
              <a:cs typeface="Times New Roman"/>
            </a:endParaRPr>
          </a:p>
          <a:p>
            <a:pPr lvl="0">
              <a:defRPr/>
            </a:pPr>
            <a:r>
              <a:rPr lang="ko-KR" altLang="en-US" sz="28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800">
                <a:latin typeface="맑은 고딕"/>
                <a:ea typeface="맑은 고딕"/>
                <a:cs typeface="Times New Roman"/>
              </a:rPr>
              <a:t>4</a:t>
            </a:r>
            <a:endParaRPr lang="en-US" altLang="ko-KR" sz="2800">
              <a:latin typeface="맑은 고딕"/>
              <a:ea typeface="맑은 고딕"/>
              <a:cs typeface="Times New Roman"/>
            </a:endParaRPr>
          </a:p>
          <a:p>
            <a:pPr lvl="1">
              <a:defRPr/>
            </a:pPr>
            <a:r>
              <a:rPr lang="ko-KR" altLang="en-US" sz="2400">
                <a:latin typeface="맑은 고딕"/>
                <a:ea typeface="맑은 고딕"/>
                <a:cs typeface="Times New Roman"/>
              </a:rPr>
              <a:t>문제 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2</a:t>
            </a:r>
            <a:r>
              <a:rPr lang="ko-KR" altLang="en-US" sz="2400">
                <a:latin typeface="맑은 고딕"/>
                <a:ea typeface="맑은 고딕"/>
                <a:cs typeface="Times New Roman"/>
              </a:rPr>
              <a:t>를 재귀 호출 함수를 이용해서 구현해본다</a:t>
            </a:r>
            <a:r>
              <a:rPr lang="en-US" altLang="ko-KR" sz="2400">
                <a:latin typeface="맑은 고딕"/>
                <a:ea typeface="맑은 고딕"/>
                <a:cs typeface="Times New Roman"/>
              </a:rPr>
              <a:t>. </a:t>
            </a:r>
            <a:endParaRPr lang="en-US" altLang="ko-KR" sz="2400">
              <a:latin typeface="맑은 고딕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zh-TW" altLang="en-US" sz="1800" b="0" i="0" u="none" strike="noStrike" cap="none" normalizeH="0" baseline="0" smtClean="0">
            <a:solidFill>
              <a:schemeClr val="tx1"/>
            </a:solidFill>
            <a:effectLst/>
            <a:latin typeface="Book Antiqua"/>
            <a:ea typeface="新細明體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EVL</ep:Company>
  <ep:Words>80</ep:Words>
  <ep:PresentationFormat>화면 슬라이드 쇼(4:3)</ep:PresentationFormat>
  <ep:Paragraphs>16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Level</vt:lpstr>
      <vt:lpstr>슬라이드 1</vt:lpstr>
      <vt:lpstr>연습문제 풀이</vt:lpstr>
      <vt:lpstr>연습문제 풀이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2001-05-01T19:45:44.000</dcterms:created>
  <dc:creator>Yongjoo Cho</dc:creator>
  <cp:lastModifiedBy>leehg</cp:lastModifiedBy>
  <dcterms:modified xsi:type="dcterms:W3CDTF">2018-10-22T12:33:16.239</dcterms:modified>
  <cp:revision>1964</cp:revision>
  <dc:title>Title</dc:title>
  <cp:version>1000.0000.01</cp:version>
</cp:coreProperties>
</file>