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5"/>
  </p:notesMasterIdLst>
  <p:sldIdLst>
    <p:sldId id="324" r:id="rId2"/>
    <p:sldId id="326" r:id="rId3"/>
    <p:sldId id="330" r:id="rId4"/>
  </p:sldIdLst>
  <p:sldSz cx="9144000" cy="6858000" type="screen4x3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MingLiU" pitchFamily="49" charset="-12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MingLiU" pitchFamily="49" charset="-12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MingLiU" pitchFamily="49" charset="-12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MingLiU" pitchFamily="49" charset="-12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MingLiU" pitchFamily="49" charset="-120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itchFamily="18" charset="0"/>
        <a:ea typeface="MingLiU" pitchFamily="49" charset="-120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itchFamily="18" charset="0"/>
        <a:ea typeface="MingLiU" pitchFamily="49" charset="-120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itchFamily="18" charset="0"/>
        <a:ea typeface="MingLiU" pitchFamily="49" charset="-120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itchFamily="18" charset="0"/>
        <a:ea typeface="MingLiU" pitchFamily="49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006600"/>
    <a:srgbClr val="FFCC66"/>
    <a:srgbClr val="6699FF"/>
    <a:srgbClr val="9B5D1F"/>
    <a:srgbClr val="FFFF00"/>
    <a:srgbClr val="333399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8" autoAdjust="0"/>
    <p:restoredTop sz="94612" autoAdjust="0"/>
  </p:normalViewPr>
  <p:slideViewPr>
    <p:cSldViewPr>
      <p:cViewPr varScale="1">
        <p:scale>
          <a:sx n="79" d="100"/>
          <a:sy n="79" d="100"/>
        </p:scale>
        <p:origin x="60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fld id="{D3C3F6B5-0C25-47E8-BE04-63B010F38C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6946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A27F615B-54BA-407B-8C0E-38E5D0F8B816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05023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43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308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133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3763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62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62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6323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>
            <a:lvl1pPr>
              <a:defRPr kumimoji="1" lang="ko-KR" alt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62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68413"/>
            <a:ext cx="4038600" cy="23542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775075"/>
            <a:ext cx="4038600" cy="23558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272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kumimoji="1" lang="ko-KR" alt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033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317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862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62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050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>
            <a:lvl1pPr>
              <a:defRPr kumimoji="1" lang="ko-KR" alt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298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232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>
            <a:lvl1pPr>
              <a:defRPr kumimoji="1" lang="ko-KR" alt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905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765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18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6572250" y="6215063"/>
            <a:ext cx="21336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5pPr>
            <a:lvl6pPr marL="2286000" algn="l" defTabSz="914400" rtl="0" eaLnBrk="1" latinLnBrk="1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6pPr>
            <a:lvl7pPr marL="2743200" algn="l" defTabSz="914400" rtl="0" eaLnBrk="1" latinLnBrk="1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7pPr>
            <a:lvl8pPr marL="3200400" algn="l" defTabSz="914400" rtl="0" eaLnBrk="1" latinLnBrk="1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8pPr>
            <a:lvl9pPr marL="3657600" algn="l" defTabSz="914400" rtl="0" eaLnBrk="1" latinLnBrk="1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9pPr>
          </a:lstStyle>
          <a:p>
            <a:pPr algn="r">
              <a:defRPr/>
            </a:pPr>
            <a:fld id="{07A90479-38C5-4E63-9252-98704781E0CB}" type="slidenum">
              <a:rPr lang="en-US" altLang="zh-TW" sz="1500" smtClean="0"/>
              <a:pPr algn="r">
                <a:defRPr/>
              </a:pPr>
              <a:t>‹#›</a:t>
            </a:fld>
            <a:endParaRPr lang="en-US" altLang="zh-TW" sz="15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C </a:t>
              </a: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프로그래밍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연습문제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 #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07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860800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dirty="0" err="1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0701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77813"/>
            <a:ext cx="8579296" cy="774700"/>
          </a:xfrm>
        </p:spPr>
        <p:txBody>
          <a:bodyPr/>
          <a:lstStyle/>
          <a:p>
            <a:r>
              <a:rPr lang="ko-KR" altLang="en-US" dirty="0"/>
              <a:t>연습문제 풀이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268413"/>
            <a:ext cx="9036496" cy="4862512"/>
          </a:xfrm>
        </p:spPr>
        <p:txBody>
          <a:bodyPr/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문제 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1</a:t>
            </a:r>
          </a:p>
          <a:p>
            <a:pPr lvl="1"/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주사위를 던져서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1~6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까지 각 숫자가 나올 확률은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1/6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이다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.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특히 주사위를 던지는 회수가 많아지면 각 숫자가 나올 확률은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1/6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에 수렴한다고 배웠다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.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컴퓨터를 이용해서 이를 확인해본다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2">
              <a:lnSpc>
                <a:spcPts val="3000"/>
              </a:lnSpc>
            </a:pP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C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언어의 </a:t>
            </a:r>
            <a:r>
              <a:rPr lang="ko-KR" altLang="en-US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난수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발생 기능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(random())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을 이용해서 주사위를 던지는 프로그램을 작성한다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.</a:t>
            </a:r>
          </a:p>
          <a:p>
            <a:pPr lvl="2">
              <a:lnSpc>
                <a:spcPts val="3000"/>
              </a:lnSpc>
            </a:pP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주사위를 던지는 회수는 변수 또는 </a:t>
            </a:r>
            <a:r>
              <a:rPr lang="en-US" altLang="ko-KR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const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로 처리하여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, 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회수 변경을 쉽게 할 수 있도록 한다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2">
              <a:lnSpc>
                <a:spcPts val="3000"/>
              </a:lnSpc>
            </a:pP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주사위를 던진 전체 회수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, 1~6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까지의 각 숫자가 나온 회수를 출력하고 비율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(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각 숫자가 나온 회수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/ 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전체 회수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)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을 계산해서 출력한다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. </a:t>
            </a:r>
          </a:p>
          <a:p>
            <a:pPr lvl="2">
              <a:lnSpc>
                <a:spcPts val="3000"/>
              </a:lnSpc>
            </a:pP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주사위를 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1000, 10000, 100000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번 정도 던져본다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454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풀이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2</a:t>
            </a:r>
          </a:p>
          <a:p>
            <a:pPr lvl="1"/>
            <a:r>
              <a:rPr lang="ko-KR" altLang="en-US" dirty="0"/>
              <a:t>사용자로부터 </a:t>
            </a:r>
            <a:r>
              <a:rPr lang="en-US" dirty="0"/>
              <a:t>(x, y)</a:t>
            </a:r>
            <a:r>
              <a:rPr lang="ko-KR" altLang="en-US" dirty="0"/>
              <a:t>좌표 </a:t>
            </a:r>
            <a:r>
              <a:rPr lang="en-US" dirty="0"/>
              <a:t>2</a:t>
            </a:r>
            <a:r>
              <a:rPr lang="ko-KR" altLang="en-US" dirty="0"/>
              <a:t>개를 입력 받은 후에 두 점 사이의 거리를 계산해서 출력하는 프로그램을 작성하라</a:t>
            </a:r>
            <a:r>
              <a:rPr lang="en-US" dirty="0"/>
              <a:t>. </a:t>
            </a:r>
            <a:r>
              <a:rPr lang="ko-KR" altLang="en-US" dirty="0"/>
              <a:t>두 점</a:t>
            </a:r>
            <a:r>
              <a:rPr lang="en-US" dirty="0"/>
              <a:t> (x1, y1)</a:t>
            </a:r>
            <a:r>
              <a:rPr lang="ko-KR" altLang="en-US" dirty="0"/>
              <a:t>과 </a:t>
            </a:r>
            <a:r>
              <a:rPr lang="en-US" dirty="0"/>
              <a:t>(x2, y2)</a:t>
            </a:r>
            <a:r>
              <a:rPr lang="ko-KR" altLang="en-US" dirty="0"/>
              <a:t>사이의 거리를 측정하는 공식은 아래와 </a:t>
            </a:r>
            <a:r>
              <a:rPr lang="ko-KR" altLang="en-US" dirty="0" smtClean="0"/>
              <a:t>같다</a:t>
            </a:r>
            <a:endParaRPr lang="en-US" altLang="ko-KR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ko-KR" altLang="en-US" dirty="0" smtClean="0"/>
              <a:t>문제</a:t>
            </a:r>
            <a:r>
              <a:rPr lang="en-US" dirty="0" smtClean="0"/>
              <a:t> 3</a:t>
            </a:r>
          </a:p>
          <a:p>
            <a:pPr lvl="1"/>
            <a:r>
              <a:rPr lang="ko-KR" altLang="en-US" dirty="0"/>
              <a:t>사용자에게 정수 한 개를 입력 받아 </a:t>
            </a:r>
            <a:r>
              <a:rPr lang="en-US" dirty="0"/>
              <a:t>n</a:t>
            </a:r>
            <a:r>
              <a:rPr lang="ko-KR" altLang="en-US" dirty="0"/>
              <a:t>이라는 변수에 넣고</a:t>
            </a:r>
            <a:r>
              <a:rPr lang="en-US" dirty="0"/>
              <a:t>, 1</a:t>
            </a:r>
            <a:r>
              <a:rPr lang="ko-KR" altLang="en-US" dirty="0"/>
              <a:t>부터 </a:t>
            </a:r>
            <a:r>
              <a:rPr lang="en-US" dirty="0"/>
              <a:t>n</a:t>
            </a:r>
            <a:r>
              <a:rPr lang="ko-KR" altLang="en-US" dirty="0"/>
              <a:t>까지의 </a:t>
            </a:r>
            <a:r>
              <a:rPr lang="ko-KR" altLang="en-US" dirty="0" smtClean="0"/>
              <a:t>홀수만 곱하고 그 결과를 출력하는 </a:t>
            </a:r>
            <a:r>
              <a:rPr lang="ko-KR" altLang="en-US"/>
              <a:t>프로그램을 </a:t>
            </a:r>
            <a:r>
              <a:rPr lang="ko-KR" altLang="en-US" smtClean="0"/>
              <a:t>작성하라</a:t>
            </a:r>
            <a:endParaRPr lang="en-US" dirty="0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63688" y="2708920"/>
            <a:ext cx="5019675" cy="112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64925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Book Antiqua"/>
        <a:ea typeface="新細明體"/>
        <a:cs typeface=""/>
      </a:majorFont>
      <a:minorFont>
        <a:latin typeface="Book Antiqua"/>
        <a:ea typeface="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6618</TotalTime>
  <Words>176</Words>
  <Application>Microsoft Office PowerPoint</Application>
  <PresentationFormat>화면 슬라이드 쇼(4:3)</PresentationFormat>
  <Paragraphs>24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MingLiU</vt:lpstr>
      <vt:lpstr>新細明體</vt:lpstr>
      <vt:lpstr>굴림</vt:lpstr>
      <vt:lpstr>맑은 고딕</vt:lpstr>
      <vt:lpstr>Book Antiqua</vt:lpstr>
      <vt:lpstr>Times New Roman</vt:lpstr>
      <vt:lpstr>Verdana</vt:lpstr>
      <vt:lpstr>Wingdings</vt:lpstr>
      <vt:lpstr>Level</vt:lpstr>
      <vt:lpstr>PowerPoint 프레젠테이션</vt:lpstr>
      <vt:lpstr>연습문제 풀이</vt:lpstr>
      <vt:lpstr>연습문제 풀이</vt:lpstr>
    </vt:vector>
  </TitlesOfParts>
  <Company>EVL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Windows User</cp:lastModifiedBy>
  <cp:revision>1979</cp:revision>
  <cp:lastPrinted>2012-09-03T23:47:06Z</cp:lastPrinted>
  <dcterms:created xsi:type="dcterms:W3CDTF">2001-05-01T19:45:44Z</dcterms:created>
  <dcterms:modified xsi:type="dcterms:W3CDTF">2018-10-18T01:43:56Z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