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8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58" autoAdjust="0"/>
    <p:restoredTop sz="94612" autoAdjust="0"/>
  </p:normalViewPr>
  <p:slideViewPr>
    <p:cSldViewPr>
      <p:cViewPr varScale="1">
        <p:scale>
          <a:sx n="100" d="100"/>
          <a:sy n="100" d="100"/>
        </p:scale>
        <p:origin x="1446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 algn="l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 algn="r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 algn="l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 algn="r">
              <a:defRPr sz="1300">
                <a:ea typeface="굴림"/>
              </a:defRPr>
            </a:lvl1pPr>
          </a:lstStyle>
          <a:p>
            <a:pPr>
              <a:defRPr/>
            </a:pPr>
            <a:fld id="{D3C3F6B5-0C25-47E8-BE04-63B010F38C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9pPr>
          </a:lstStyle>
          <a:p>
            <a:pPr lvl="0">
              <a:defRPr/>
            </a:pPr>
            <a:fld id="{A27F615B-54BA-407B-8C0E-38E5D0F8B816}" type="slidenum">
              <a:rPr lang="en-US" altLang="zh-TW" sz="1200"/>
              <a:pPr lvl="0">
                <a:defRPr/>
              </a:pPr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0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76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0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5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83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572250" y="621506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5pPr>
            <a:lvl6pPr marL="22860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6pPr>
            <a:lvl7pPr marL="27432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7pPr>
            <a:lvl8pPr marL="32004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8pPr>
            <a:lvl9pPr marL="36576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9pPr>
          </a:lstStyle>
          <a:p>
            <a:pPr algn="r">
              <a:defRPr/>
            </a:pPr>
            <a:fld id="{07A90479-38C5-4E63-9252-98704781E0CB}" type="slidenum">
              <a:rPr lang="en-US" altLang="zh-TW" sz="1500" smtClean="0"/>
              <a:pPr algn="r">
                <a:defRPr/>
              </a:pPr>
              <a:t>‹#›</a:t>
            </a:fld>
            <a:endParaRPr lang="en-US" altLang="zh-TW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2017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연습문제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#09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kern="1200" dirty="0" smtClean="0">
                <a:latin typeface="+mn-ea"/>
                <a:ea typeface="+mn-ea"/>
              </a:rPr>
              <a:t>2017</a:t>
            </a:r>
            <a:r>
              <a:rPr sz="2600" kern="1200" dirty="0" smtClean="0">
                <a:latin typeface="+mn-ea"/>
                <a:ea typeface="+mn-ea"/>
              </a:rPr>
              <a:t>년 </a:t>
            </a:r>
            <a:r>
              <a:rPr lang="en-US" sz="2600" kern="1200" dirty="0" smtClean="0">
                <a:latin typeface="+mn-ea"/>
                <a:ea typeface="+mn-ea"/>
              </a:rPr>
              <a:t>2</a:t>
            </a:r>
            <a:r>
              <a:rPr sz="2600" kern="1200" dirty="0" smtClean="0">
                <a:latin typeface="+mn-ea"/>
                <a:ea typeface="+mn-ea"/>
              </a:rPr>
              <a:t>학기</a:t>
            </a:r>
            <a:endParaRPr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7504" y="277813"/>
            <a:ext cx="8579296" cy="7747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연습문제 풀이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9036496" cy="4862512"/>
          </a:xfrm>
        </p:spPr>
        <p:txBody>
          <a:bodyPr/>
          <a:lstStyle/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  <a:cs typeface="Times New Roman"/>
              </a:rPr>
              <a:t>문제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1</a:t>
            </a:r>
            <a:endParaRPr lang="en-US" altLang="ko-KR" sz="2800">
              <a:latin typeface="맑은 고딕"/>
              <a:ea typeface="맑은 고딕"/>
              <a:cs typeface="Times New Roman"/>
            </a:endParaRPr>
          </a:p>
          <a:p>
            <a:pPr lvl="1">
              <a:defRPr/>
            </a:pPr>
            <a:r>
              <a:rPr lang="ko-KR" altLang="en-US" sz="2400">
                <a:latin typeface="맑은 고딕"/>
                <a:ea typeface="맑은 고딕"/>
                <a:cs typeface="Times New Roman"/>
              </a:rPr>
              <a:t>주사위를 던져서 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1~6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까지 각 숫자가 나올 확률은 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1/6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이다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. 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특히 주사위를 던지는 회수가 많아지면 각 숫자가 나올 확률은 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1/6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에 수렴한다고 배웠다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. 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컴퓨터를 이용해서 이를 확인해본다</a:t>
            </a:r>
            <a:endParaRPr lang="ko-KR" altLang="en-US" sz="2400">
              <a:latin typeface="맑은 고딕"/>
              <a:ea typeface="맑은 고딕"/>
              <a:cs typeface="Times New Roman"/>
            </a:endParaRPr>
          </a:p>
          <a:p>
            <a:pPr lvl="2">
              <a:lnSpc>
                <a:spcPts val="3000"/>
              </a:lnSpc>
              <a:defRPr/>
            </a:pPr>
            <a:r>
              <a:rPr lang="en-US" altLang="ko-KR" sz="2800">
                <a:latin typeface="맑은 고딕"/>
                <a:ea typeface="맑은 고딕"/>
                <a:cs typeface="Times New Roman"/>
              </a:rPr>
              <a:t>C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언어의 난수 발생 기능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(rand())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을 이용해서 주사위를 던지는 프로그램을 작성한다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.</a:t>
            </a:r>
            <a:endParaRPr lang="en-US" altLang="ko-KR" sz="2800">
              <a:latin typeface="맑은 고딕"/>
              <a:ea typeface="맑은 고딕"/>
              <a:cs typeface="Times New Roman"/>
            </a:endParaRPr>
          </a:p>
          <a:p>
            <a:pPr lvl="2">
              <a:lnSpc>
                <a:spcPts val="3000"/>
              </a:lnSpc>
              <a:defRPr/>
            </a:pPr>
            <a:r>
              <a:rPr lang="ko-KR" altLang="en-US" sz="2800">
                <a:latin typeface="맑은 고딕"/>
                <a:ea typeface="맑은 고딕"/>
                <a:cs typeface="Times New Roman"/>
              </a:rPr>
              <a:t>주사위를 던진 전체 회수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, 1~6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까지의 각 숫자가 나온 회수를 배열에 저장한다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.</a:t>
            </a:r>
            <a:endParaRPr lang="en-US" altLang="ko-KR" sz="2800">
              <a:latin typeface="맑은 고딕"/>
              <a:ea typeface="맑은 고딕"/>
              <a:cs typeface="Times New Roman"/>
            </a:endParaRPr>
          </a:p>
          <a:p>
            <a:pPr lvl="2">
              <a:lnSpc>
                <a:spcPts val="3000"/>
              </a:lnSpc>
              <a:defRPr/>
            </a:pPr>
            <a:r>
              <a:rPr lang="ko-KR" altLang="en-US" sz="2800">
                <a:latin typeface="맑은 고딕"/>
                <a:ea typeface="맑은 고딕"/>
                <a:cs typeface="Times New Roman"/>
              </a:rPr>
              <a:t>주사위를 모두 던 진 후에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배열에 있는 회수를 이용해서 비율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각 숫자가 나온 회수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/ 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전체 회수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을 계산해서 출력한다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. </a:t>
            </a:r>
            <a:endParaRPr lang="en-US" altLang="ko-KR" sz="2800">
              <a:latin typeface="맑은 고딕"/>
              <a:ea typeface="맑은 고딕"/>
              <a:cs typeface="Times New Roman"/>
            </a:endParaRPr>
          </a:p>
          <a:p>
            <a:pPr lvl="2">
              <a:lnSpc>
                <a:spcPts val="3000"/>
              </a:lnSpc>
              <a:defRPr/>
            </a:pPr>
            <a:r>
              <a:rPr lang="ko-KR" altLang="en-US" sz="2800">
                <a:latin typeface="맑은 고딕"/>
                <a:ea typeface="맑은 고딕"/>
                <a:cs typeface="Times New Roman"/>
              </a:rPr>
              <a:t>주사위를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1000, 10000, 100000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번 정도 던져본다</a:t>
            </a:r>
            <a:endParaRPr lang="ko-KR" altLang="en-US" sz="2800">
              <a:latin typeface="맑은 고딕"/>
              <a:ea typeface="맑은 고딕"/>
              <a:cs typeface="Times New Roman"/>
            </a:endParaRPr>
          </a:p>
          <a:p>
            <a:pPr marL="457200" lvl="1" indent="0">
              <a:buNone/>
              <a:defRPr/>
            </a:pPr>
            <a:endParaRPr lang="en-US" altLang="ko-KR" sz="2400">
              <a:latin typeface="맑은 고딕"/>
              <a:ea typeface="맑은 고딕"/>
              <a:cs typeface="Times New Roman"/>
            </a:endParaRPr>
          </a:p>
          <a:p>
            <a:pPr marL="457200" lvl="1" indent="0">
              <a:buNone/>
              <a:defRPr/>
            </a:pPr>
            <a:endParaRPr lang="en-US" altLang="ko-KR" sz="2400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사용자로부터 문자 한 개를 입력 받고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아래 문자열에서 해당 문자를 찾아 개수를 세고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그 값을 출력하는 프로그램을 작성한다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C is a general-purpose, imperative computer programming language, supporting structured programming, lexical variable scope and recursion, while a static type system prevents many unintended operations."</a:t>
            </a:r>
            <a:endParaRPr lang="ko-KR" altLang="en-US" dirty="0">
              <a:latin typeface="Consolas" panose="020B0609020204030204" pitchFamily="49" charset="0"/>
            </a:endParaRPr>
          </a:p>
          <a:p>
            <a:pPr lvl="1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0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보인 문자열을 뒤에서부터 앞으로 거꾸로 출력하는 프로그램을 작성한다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strlen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이용해서 문자열의 길이를 확인할 것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string.h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파일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83568" y="3293947"/>
            <a:ext cx="8173416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 algn="l"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 algn="l">
              <a:buNone/>
            </a:pPr>
            <a:r>
              <a:rPr lang="en-US" altLang="ko-KR" smtClean="0">
                <a:latin typeface="Consolas" panose="020B0609020204030204" pitchFamily="49" charset="0"/>
              </a:rPr>
              <a:t>   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[] </a:t>
            </a:r>
            <a:r>
              <a:rPr lang="en-US" altLang="ko-KR" dirty="0">
                <a:latin typeface="Consolas" panose="020B0609020204030204" pitchFamily="49" charset="0"/>
              </a:rPr>
              <a:t>= "Hello world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 =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13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507288" cy="4862512"/>
          </a:xfrm>
        </p:spPr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일정 범위의 정수를 만들어내는 함수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0" indent="0">
              <a:buNone/>
            </a:pP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24136" y="1917642"/>
            <a:ext cx="8173416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stdlib.h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</a:t>
            </a:r>
            <a:r>
              <a:rPr lang="en-US" altLang="ko-KR" dirty="0">
                <a:latin typeface="Consolas" panose="020B0609020204030204" pitchFamily="49" charset="0"/>
              </a:rPr>
              <a:t>include &lt;</a:t>
            </a:r>
            <a:r>
              <a:rPr lang="en-US" altLang="ko-KR" dirty="0" err="1">
                <a:latin typeface="Consolas" panose="020B0609020204030204" pitchFamily="49" charset="0"/>
              </a:rPr>
              <a:t>math.h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 algn="l">
              <a:buNone/>
            </a:pPr>
            <a:endParaRPr lang="ko-KR" altLang="en-US" dirty="0"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randint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min,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max) 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</a:t>
            </a:r>
            <a:r>
              <a:rPr lang="en-US" altLang="ko-KR" dirty="0">
                <a:latin typeface="Consolas" panose="020B0609020204030204" pitchFamily="49" charset="0"/>
              </a:rPr>
              <a:t>floor(rand() / (float)RAND_MAX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* </a:t>
            </a:r>
            <a:r>
              <a:rPr lang="en-US" altLang="ko-KR" dirty="0">
                <a:latin typeface="Consolas" panose="020B0609020204030204" pitchFamily="49" charset="0"/>
              </a:rPr>
              <a:t>(max - min + 1) + min);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4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main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함수에서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randint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함수를 만들어서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100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개의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5~10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사이의 임의의 정수를 만들어서 배열에 넣을 것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countNum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함수를 만들 것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 함수는 세 개의 인자를 받음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첫 번째 인자는 정수를 담고 있는 배열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두 번째 인자는 배열에 있는 요소의 개수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세 번째 인자는 검색하고자 하는 숫자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배열에 있는 정수들 중에 세 번째 인자에 해당되는 숫자가 몇 개나 되는 지 세고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그 결과를 반환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main()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함수에서는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countNum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함수를 호출해서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7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 몇 개나 되는 지 확인하고 결과를 출력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Book Antiqua"/>
        <a:ea typeface="新細明體"/>
        <a:cs typeface=""/>
      </a:majorFont>
      <a:minorFont>
        <a:latin typeface="Book Antiqua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EVL</ep:Company>
  <ep:Words>254</ep:Words>
  <ep:PresentationFormat>화면 슬라이드 쇼(4:3)</ep:PresentationFormat>
  <ep:Paragraphs>42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Level</vt:lpstr>
      <vt:lpstr>슬라이드 1</vt:lpstr>
      <vt:lpstr>연습문제 풀이</vt:lpstr>
      <vt:lpstr>연습문제 풀이</vt:lpstr>
      <vt:lpstr>연습문제 풀이</vt:lpstr>
      <vt:lpstr>연습문제 풀이</vt:lpstr>
      <vt:lpstr>연습문제 풀이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2001-05-01T19:45:44.000</dcterms:created>
  <dc:creator>Yongjoo Cho</dc:creator>
  <cp:lastModifiedBy>leehg</cp:lastModifiedBy>
  <dcterms:modified xsi:type="dcterms:W3CDTF">2018-11-01T05:49:08.434</dcterms:modified>
  <cp:revision>2039</cp:revision>
  <dc:title>Title</dc:title>
  <cp:version>1000.0000.01</cp:version>
</cp:coreProperties>
</file>