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8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58" autoAdjust="0"/>
    <p:restoredTop sz="94612" autoAdjust="0"/>
  </p:normalViewPr>
  <p:slideViewPr>
    <p:cSldViewPr>
      <p:cViewPr varScale="1">
        <p:scale>
          <a:sx n="100" d="100"/>
          <a:sy n="100" d="100"/>
        </p:scale>
        <p:origin x="708" y="9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 algn="l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 algn="r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 algn="l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 algn="r">
              <a:defRPr sz="1300">
                <a:ea typeface="굴림"/>
              </a:defRPr>
            </a:lvl1pPr>
          </a:lstStyle>
          <a:p>
            <a:pPr>
              <a:defRPr/>
            </a:pPr>
            <a:fld id="{D3C3F6B5-0C25-47E8-BE04-63B010F38C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9pPr>
          </a:lstStyle>
          <a:p>
            <a:pPr lvl="0">
              <a:defRPr/>
            </a:pPr>
            <a:fld id="{A27F615B-54BA-407B-8C0E-38E5D0F8B816}" type="slidenum">
              <a:rPr lang="en-US" altLang="zh-TW" sz="1200"/>
              <a:pPr lvl="0">
                <a:defRPr/>
              </a:pPr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0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76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0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5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83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572250" y="621506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5pPr>
            <a:lvl6pPr marL="22860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6pPr>
            <a:lvl7pPr marL="27432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7pPr>
            <a:lvl8pPr marL="32004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8pPr>
            <a:lvl9pPr marL="36576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9pPr>
          </a:lstStyle>
          <a:p>
            <a:pPr algn="r">
              <a:defRPr/>
            </a:pPr>
            <a:fld id="{07A90479-38C5-4E63-9252-98704781E0CB}" type="slidenum">
              <a:rPr lang="en-US" altLang="zh-TW" sz="1500" smtClean="0"/>
              <a:pPr algn="r">
                <a:defRPr/>
              </a:pPr>
              <a:t>‹#›</a:t>
            </a:fld>
            <a:endParaRPr lang="en-US" altLang="zh-TW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연습문제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</a:t>
              </a: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09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err="1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tabLst>
                <a:tab pos="6760105" algn="l"/>
              </a:tabLst>
              <a:defRPr/>
            </a:pPr>
            <a:r>
              <a:rPr lang="ko-KR" altLang="en-US"/>
              <a:t>연습문제 풀이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</a:rPr>
              <a:t>문제 </a:t>
            </a:r>
            <a:r>
              <a:rPr lang="en-US" altLang="ko-KR" sz="2800">
                <a:latin typeface="맑은 고딕"/>
                <a:ea typeface="맑은 고딕"/>
              </a:rPr>
              <a:t>1</a:t>
            </a:r>
            <a:endParaRPr lang="en-US" altLang="ko-KR" sz="28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ko-KR" altLang="en-US" sz="2400">
                <a:latin typeface="맑은 고딕"/>
                <a:ea typeface="맑은 고딕"/>
              </a:rPr>
              <a:t>주어진 문자열 </a:t>
            </a:r>
            <a:r>
              <a:rPr lang="en-US" altLang="ko-KR" sz="2400">
                <a:latin typeface="맑은 고딕"/>
                <a:ea typeface="맑은 고딕"/>
              </a:rPr>
              <a:t>S</a:t>
            </a:r>
            <a:r>
              <a:rPr lang="ko-KR" altLang="en-US" sz="2400">
                <a:latin typeface="맑은 고딕"/>
                <a:ea typeface="맑은 고딕"/>
              </a:rPr>
              <a:t>를 뒤에서부터 앞으로 거꾸로 출력하는 함수인 </a:t>
            </a:r>
            <a:endParaRPr lang="ko-KR" altLang="en-US" sz="2400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	     void WriteBackward(char* s, int size);</a:t>
            </a:r>
            <a:endParaRPr lang="en-US" altLang="ko-KR">
              <a:latin typeface="맑은 고딕"/>
              <a:ea typeface="맑은 고딕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void WriteBackward2(char* s);</a:t>
            </a: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	</a:t>
            </a:r>
            <a:r>
              <a:rPr lang="ko-KR" altLang="en-US">
                <a:latin typeface="맑은 고딕"/>
                <a:ea typeface="맑은 고딕"/>
              </a:rPr>
              <a:t>를 반복문을 이용해서 완성하고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사용자로부터 문자열을 </a:t>
            </a:r>
            <a:r>
              <a:rPr lang="en-US" altLang="ko-KR">
                <a:latin typeface="맑은 고딕"/>
                <a:ea typeface="맑은 고딕"/>
              </a:rPr>
              <a:t>	</a:t>
            </a:r>
            <a:r>
              <a:rPr lang="ko-KR" altLang="en-US">
                <a:latin typeface="맑은 고딕"/>
                <a:ea typeface="맑은 고딕"/>
              </a:rPr>
              <a:t>입력 받고</a:t>
            </a:r>
            <a:r>
              <a:rPr lang="en-US" altLang="ko-KR">
                <a:latin typeface="맑은 고딕"/>
                <a:ea typeface="맑은 고딕"/>
              </a:rPr>
              <a:t>(gets()</a:t>
            </a:r>
            <a:r>
              <a:rPr lang="ko-KR" altLang="en-US">
                <a:latin typeface="맑은 고딕"/>
                <a:ea typeface="맑은 고딕"/>
              </a:rPr>
              <a:t>함수 사용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r>
              <a:rPr lang="ko-KR" altLang="en-US">
                <a:latin typeface="맑은 고딕"/>
                <a:ea typeface="맑은 고딕"/>
              </a:rPr>
              <a:t> 출력하는 프로그램을 작성</a:t>
            </a:r>
            <a:endParaRPr lang="ko-KR" altLang="en-US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</a:rPr>
              <a:t>문제 </a:t>
            </a:r>
            <a:r>
              <a:rPr lang="en-US" altLang="ko-KR" sz="2800">
                <a:latin typeface="맑은 고딕"/>
                <a:ea typeface="맑은 고딕"/>
              </a:rPr>
              <a:t>2</a:t>
            </a:r>
            <a:endParaRPr lang="en-US" altLang="ko-KR" sz="28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ko-KR" altLang="en-US" sz="2400">
                <a:latin typeface="맑은 고딕"/>
                <a:ea typeface="맑은 고딕"/>
                <a:cs typeface="+mn-cs"/>
              </a:rPr>
              <a:t>주어진 문자열 </a:t>
            </a:r>
            <a:r>
              <a:rPr lang="en-US" altLang="ko-KR" sz="2400">
                <a:latin typeface="맑은 고딕"/>
                <a:ea typeface="맑은 고딕"/>
                <a:cs typeface="+mn-cs"/>
              </a:rPr>
              <a:t>S</a:t>
            </a:r>
            <a:r>
              <a:rPr lang="ko-KR" altLang="en-US" sz="2400">
                <a:latin typeface="맑은 고딕"/>
                <a:ea typeface="맑은 고딕"/>
                <a:cs typeface="+mn-cs"/>
              </a:rPr>
              <a:t>를 뒤에서부터 앞으로 거꾸로 출력하는 재귀 함수인 </a:t>
            </a:r>
            <a:endParaRPr lang="ko-KR" altLang="en-US" sz="2400">
              <a:latin typeface="맑은 고딕"/>
              <a:ea typeface="맑은 고딕"/>
              <a:cs typeface="+mn-cs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	     void WriteBackward(char* s, int size);</a:t>
            </a: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맑은 고딕"/>
                <a:ea typeface="맑은 고딕"/>
              </a:rPr>
              <a:t>	</a:t>
            </a:r>
            <a:r>
              <a:rPr lang="ko-KR" altLang="en-US">
                <a:latin typeface="맑은 고딕"/>
                <a:ea typeface="맑은 고딕"/>
              </a:rPr>
              <a:t>를 완성하고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사용자로부터 문자열을 입력 받고</a:t>
            </a:r>
            <a:r>
              <a:rPr lang="en-US" altLang="ko-KR">
                <a:latin typeface="맑은 고딕"/>
                <a:ea typeface="맑은 고딕"/>
              </a:rPr>
              <a:t>(gets()</a:t>
            </a:r>
            <a:r>
              <a:rPr lang="ko-KR" altLang="en-US">
                <a:latin typeface="맑은 고딕"/>
                <a:ea typeface="맑은 고딕"/>
              </a:rPr>
              <a:t>함</a:t>
            </a:r>
            <a:r>
              <a:rPr lang="en-US" altLang="ko-KR">
                <a:latin typeface="맑은 고딕"/>
                <a:ea typeface="맑은 고딕"/>
              </a:rPr>
              <a:t>	</a:t>
            </a:r>
            <a:r>
              <a:rPr lang="ko-KR" altLang="en-US">
                <a:latin typeface="맑은 고딕"/>
                <a:ea typeface="맑은 고딕"/>
              </a:rPr>
              <a:t>수 사용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r>
              <a:rPr lang="ko-KR" altLang="en-US">
                <a:latin typeface="맑은 고딕"/>
                <a:ea typeface="맑은 고딕"/>
              </a:rPr>
              <a:t> 거꾸로 출력하는 프로그램 작성</a:t>
            </a:r>
            <a:r>
              <a:rPr lang="en-US" altLang="ko-KR">
                <a:latin typeface="맑은 고딕"/>
                <a:ea typeface="맑은 고딕"/>
              </a:rPr>
              <a:t>. </a:t>
            </a: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413"/>
            <a:ext cx="8640960" cy="4862512"/>
          </a:xfrm>
        </p:spPr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3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문자열과 문자 한 개를 인자로 입력 받고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문자열에서 두 번째 인자로 전달받은 문자를 찾아서 개수를 세고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그 결과를 반환하는 함수를 작성할 것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앞에서 만들어진 함수를 사용해서 검사하는 프로그램을 작성할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것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문자열 입력은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gets()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함수를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사용할 것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참고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; puts()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076056" y="3573016"/>
            <a:ext cx="3960440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 algn="l"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char s[100];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gets(s);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("%s\n", s);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9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413"/>
            <a:ext cx="8640960" cy="4862512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4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문자열을 인자로 입력 받고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소문자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'l'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을 대문자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'L'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로 바꿔주는 함수를 작성할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것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toupper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()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 사용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ctype.h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헤더 파일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 함수를 검사하는 프로그램을 작성할 것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main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함수에서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아래 문자열을 함수에 전달하여 그 결과를 확인할 것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en-US" altLang="ko-KR" sz="2400" dirty="0" smtClean="0"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latin typeface="Consolas" panose="020B0609020204030204" pitchFamily="49" charset="0"/>
              </a:rPr>
              <a:t>C is a general-purpose, imperative computer programming language, supporting structured programming, lexical variable scope and recursion, while a static type system prevents many unintended operations</a:t>
            </a:r>
            <a:r>
              <a:rPr lang="en-US" altLang="ko-KR" sz="2400" dirty="0" smtClean="0">
                <a:latin typeface="Consolas" panose="020B0609020204030204" pitchFamily="49" charset="0"/>
              </a:rPr>
              <a:t>."</a:t>
            </a: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참고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tolower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함수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1325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연습문제 풀이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800">
                <a:latin typeface="Consolas"/>
              </a:rPr>
              <a:t>toupper()</a:t>
            </a:r>
            <a:r>
              <a:rPr lang="en-US" altLang="ko-KR" sz="2800"/>
              <a:t> </a:t>
            </a:r>
            <a:r>
              <a:rPr lang="ko-KR" altLang="en-US">
                <a:latin typeface="맑은 고딕"/>
                <a:ea typeface="맑은 고딕"/>
                <a:cs typeface="Times New Roman"/>
              </a:rPr>
              <a:t>함수 </a:t>
            </a:r>
            <a:endParaRPr lang="ko-KR" altLang="en-US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>
          <a:xfrm>
            <a:off x="577438" y="1844824"/>
            <a:ext cx="7090905" cy="441119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/>
              <a:buChar char="n"/>
              <a:defRPr kumimoji="1" sz="2000">
                <a:solidFill>
                  <a:schemeClr val="tx1"/>
                </a:solidFill>
                <a:latin typeface="Book Antiqua"/>
                <a:ea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/>
              <a:buChar char="p"/>
              <a:defRPr kumimoji="1" sz="2400">
                <a:solidFill>
                  <a:schemeClr val="tx1"/>
                </a:solidFill>
                <a:latin typeface="Book Antiqua"/>
                <a:ea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/>
              <a:buChar char="§"/>
              <a:defRPr kumimoji="1" sz="1600">
                <a:solidFill>
                  <a:schemeClr val="tx1"/>
                </a:solidFill>
                <a:latin typeface="Book Antiqua"/>
                <a:ea typeface="MingLiU"/>
              </a:defRPr>
            </a:lvl9pPr>
          </a:lstStyle>
          <a:p>
            <a:pPr algn="l">
              <a:buNone/>
              <a:defRPr/>
            </a:pPr>
            <a:r>
              <a:rPr lang="en-US" altLang="ko-KR">
                <a:latin typeface="Consolas"/>
              </a:rPr>
              <a:t>#include &lt;stdio.h&gt;</a:t>
            </a:r>
            <a:endParaRPr lang="en-US" altLang="ko-KR">
              <a:latin typeface="Consolas"/>
            </a:endParaRPr>
          </a:p>
          <a:p>
            <a:pPr algn="l">
              <a:buNone/>
              <a:defRPr/>
            </a:pPr>
            <a:r>
              <a:rPr lang="en-US" altLang="ko-KR">
                <a:latin typeface="Consolas"/>
              </a:rPr>
              <a:t>#include</a:t>
            </a:r>
            <a:r>
              <a:rPr lang="ko-KR" altLang="en-US">
                <a:latin typeface="Consolas"/>
              </a:rPr>
              <a:t> </a:t>
            </a:r>
            <a:r>
              <a:rPr lang="en-US" altLang="ko-KR">
                <a:latin typeface="Consolas"/>
              </a:rPr>
              <a:t>&lt;ctype.h&gt;</a:t>
            </a:r>
            <a:endParaRPr lang="en-US" altLang="ko-KR">
              <a:latin typeface="Consolas"/>
            </a:endParaRPr>
          </a:p>
          <a:p>
            <a:pPr algn="l">
              <a:buNone/>
              <a:defRPr/>
            </a:pPr>
            <a:r>
              <a:rPr lang="en-US" altLang="ko-KR">
                <a:latin typeface="Consolas"/>
              </a:rPr>
              <a:t>int main(void) {</a:t>
            </a:r>
            <a:endParaRPr lang="en-US" altLang="ko-KR">
              <a:latin typeface="Consolas"/>
            </a:endParaRPr>
          </a:p>
          <a:p>
            <a:pPr algn="l">
              <a:buNone/>
              <a:defRPr/>
            </a:pPr>
            <a:r>
              <a:rPr lang="en-US" altLang="ko-KR">
                <a:latin typeface="Consolas"/>
              </a:rPr>
              <a:t>    char ch1 = 'a';</a:t>
            </a:r>
            <a:endParaRPr lang="en-US" altLang="ko-KR">
              <a:latin typeface="Consolas"/>
            </a:endParaRPr>
          </a:p>
          <a:p>
            <a:pPr algn="l">
              <a:buNone/>
              <a:defRPr/>
            </a:pPr>
            <a:r>
              <a:rPr lang="en-US" altLang="ko-KR">
                <a:latin typeface="Consolas"/>
              </a:rPr>
              <a:t>    char ch2 = 'A';</a:t>
            </a:r>
            <a:endParaRPr lang="en-US" altLang="ko-KR">
              <a:latin typeface="Consolas"/>
            </a:endParaRPr>
          </a:p>
          <a:p>
            <a:pPr algn="l">
              <a:buNone/>
              <a:defRPr/>
            </a:pPr>
            <a:r>
              <a:rPr lang="en-US" altLang="ko-KR">
                <a:latin typeface="Consolas"/>
              </a:rPr>
              <a:t>    char ch3 = '1';</a:t>
            </a:r>
            <a:endParaRPr lang="en-US" altLang="ko-KR">
              <a:latin typeface="Consolas"/>
            </a:endParaRPr>
          </a:p>
          <a:p>
            <a:pPr algn="l">
              <a:buNone/>
              <a:defRPr/>
            </a:pPr>
            <a:r>
              <a:rPr lang="en-US" altLang="ko-KR">
                <a:latin typeface="Consolas"/>
              </a:rPr>
              <a:t>    printf("%c %c %c\n", toupper(ch1), </a:t>
            </a:r>
            <a:endParaRPr lang="en-US" altLang="ko-KR">
              <a:latin typeface="Consolas"/>
            </a:endParaRPr>
          </a:p>
          <a:p>
            <a:pPr algn="l">
              <a:buNone/>
              <a:defRPr/>
            </a:pPr>
            <a:r>
              <a:rPr lang="en-US" altLang="ko-KR">
                <a:latin typeface="Consolas"/>
              </a:rPr>
              <a:t>           toupper(ch2), toupper(ch3));</a:t>
            </a:r>
            <a:endParaRPr lang="en-US" altLang="ko-KR">
              <a:latin typeface="Consolas"/>
            </a:endParaRPr>
          </a:p>
          <a:p>
            <a:pPr algn="l">
              <a:buNone/>
              <a:defRPr/>
            </a:pPr>
            <a:r>
              <a:rPr lang="en-US" altLang="ko-KR">
                <a:latin typeface="Consolas"/>
              </a:rPr>
              <a:t>    return 0;</a:t>
            </a:r>
            <a:endParaRPr lang="en-US" altLang="ko-KR">
              <a:latin typeface="Consolas"/>
            </a:endParaRPr>
          </a:p>
          <a:p>
            <a:pPr algn="l">
              <a:buNone/>
              <a:defRPr/>
            </a:pPr>
            <a:r>
              <a:rPr lang="en-US" altLang="ko-KR">
                <a:latin typeface="Consolas"/>
              </a:rPr>
              <a:t>}</a:t>
            </a:r>
            <a:endParaRPr lang="en-US" altLang="ko-KR"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5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배열을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복사하는 아래 함수를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구현한다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그리고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난수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50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개를 생성하고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아래 함수를 이용해서 새로운 배열에 복사한 후에 화면에 복사된 배열의 내용을 출력한다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63618" y="3468836"/>
            <a:ext cx="8001857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copyArray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dest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src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9262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Book Antiqua"/>
        <a:ea typeface="新細明體"/>
        <a:cs typeface=""/>
      </a:majorFont>
      <a:minorFont>
        <a:latin typeface="Book Antiqua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EVL</ep:Company>
  <ep:Words>235</ep:Words>
  <ep:PresentationFormat>화면 슬라이드 쇼(4:3)</ep:PresentationFormat>
  <ep:Paragraphs>50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Level</vt:lpstr>
      <vt:lpstr>슬라이드 1</vt:lpstr>
      <vt:lpstr>연습문제 풀이</vt:lpstr>
      <vt:lpstr>연습문제 풀이</vt:lpstr>
      <vt:lpstr>연습문제 풀이</vt:lpstr>
      <vt:lpstr>연습문제 풀이</vt:lpstr>
      <vt:lpstr>연습문제 풀이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2001-05-01T19:45:44.000</dcterms:created>
  <dc:creator>Yongjoo Cho</dc:creator>
  <cp:lastModifiedBy>leehg</cp:lastModifiedBy>
  <dcterms:modified xsi:type="dcterms:W3CDTF">2018-11-20T03:43:54.703</dcterms:modified>
  <cp:revision>1959</cp:revision>
  <dc:title>Title</dc:title>
  <cp:version>1000.0000.01</cp:version>
</cp:coreProperties>
</file>