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66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169"/>
    <p:restoredTop sz="97260"/>
  </p:normalViewPr>
  <p:slideViewPr>
    <p:cSldViewPr snapToGrid="0" snapToObjects="1">
      <p:cViewPr>
        <p:scale>
          <a:sx n="75" d="100"/>
          <a:sy n="75" d="100"/>
        </p:scale>
        <p:origin x="638" y="-14"/>
      </p:cViewPr>
      <p:guideLst>
        <p:guide orient="horz"/>
        <p:guide pos="2879"/>
        <p:guide pos="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6F29BFC4-634C-47D7-AF53-BABE3902A6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/>
          <a:lstStyle/>
          <a:p>
            <a:pPr lvl="0">
              <a:defRPr lang="ko-KR" altLang="en-US"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 lang="ko-KR" altLang="en-US"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 lang="ko-KR" altLang="en-US"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 lang="ko-KR" altLang="en-US"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 lang="ko-KR" altLang="en-US"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/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379E618C-E705-4CD1-A19E-88052652622A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9845" y="457289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더 빅 스터디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4696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C901162E-E193-46EB-A81E-02CB8F8B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54488"/>
              </p:ext>
            </p:extLst>
          </p:nvPr>
        </p:nvGraphicFramePr>
        <p:xfrm>
          <a:off x="476863" y="1828800"/>
          <a:ext cx="2162325" cy="2758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2325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&lt;&lt;Entity&gt;&gt;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Book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81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-name : String</a:t>
                      </a:r>
                    </a:p>
                    <a:p>
                      <a:pPr latinLnBrk="1"/>
                      <a:r>
                        <a:rPr lang="en-US" altLang="ko-KR" sz="1100" dirty="0"/>
                        <a:t>-author : String</a:t>
                      </a:r>
                    </a:p>
                    <a:p>
                      <a:pPr latinLnBrk="1"/>
                      <a:r>
                        <a:rPr lang="en-US" altLang="ko-KR" sz="1100" dirty="0"/>
                        <a:t>-publisher : String</a:t>
                      </a:r>
                    </a:p>
                    <a:p>
                      <a:pPr latinLnBrk="1"/>
                      <a:r>
                        <a:rPr lang="en-US" altLang="ko-KR" sz="1100" dirty="0"/>
                        <a:t>-image : int</a:t>
                      </a:r>
                    </a:p>
                    <a:p>
                      <a:pPr latinLnBrk="1"/>
                      <a:endParaRPr lang="en-US" altLang="ko-K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03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getName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getAuthor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getPublisher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getImage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setName</a:t>
                      </a:r>
                      <a:r>
                        <a:rPr lang="en-US" altLang="ko-KR" sz="1100" dirty="0"/>
                        <a:t>(String name)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setAuthor</a:t>
                      </a:r>
                      <a:r>
                        <a:rPr lang="en-US" altLang="ko-KR" sz="1100" dirty="0"/>
                        <a:t>(String author)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setPublisher</a:t>
                      </a:r>
                      <a:r>
                        <a:rPr lang="en-US" altLang="ko-KR" sz="1100" dirty="0"/>
                        <a:t>(String publisher)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setImage</a:t>
                      </a:r>
                      <a:r>
                        <a:rPr lang="en-US" altLang="ko-KR" sz="1100" dirty="0"/>
                        <a:t>(int image)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7B850129-26F5-42B0-8335-BDDFAF4D0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34226"/>
              </p:ext>
            </p:extLst>
          </p:nvPr>
        </p:nvGraphicFramePr>
        <p:xfrm>
          <a:off x="3016863" y="1714500"/>
          <a:ext cx="2162325" cy="163916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2325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&lt;&lt;Entity&gt;&gt;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BookList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81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en-US" altLang="ko-KR" sz="1100" dirty="0" err="1"/>
                        <a:t>bookList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03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addBook</a:t>
                      </a:r>
                      <a:r>
                        <a:rPr lang="en-US" altLang="ko-KR" sz="1100" dirty="0"/>
                        <a:t>(String </a:t>
                      </a:r>
                      <a:r>
                        <a:rPr lang="en-US" altLang="ko-KR" sz="1100" dirty="0" err="1"/>
                        <a:t>bookTitle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delBook</a:t>
                      </a:r>
                      <a:r>
                        <a:rPr lang="en-US" altLang="ko-KR" sz="1100" dirty="0"/>
                        <a:t>(String </a:t>
                      </a:r>
                      <a:r>
                        <a:rPr lang="en-US" altLang="ko-KR" sz="1100" dirty="0" err="1"/>
                        <a:t>bookTitle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5DB8B3F7-D0E9-40F6-857A-4EE27637B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23153"/>
              </p:ext>
            </p:extLst>
          </p:nvPr>
        </p:nvGraphicFramePr>
        <p:xfrm>
          <a:off x="5480357" y="2031164"/>
          <a:ext cx="2048913" cy="26450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48913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&lt;&lt;Entity&gt;&gt;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Group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81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-name : String</a:t>
                      </a:r>
                    </a:p>
                    <a:p>
                      <a:pPr latinLnBrk="1"/>
                      <a:r>
                        <a:rPr lang="en-US" altLang="ko-KR" sz="1100" dirty="0"/>
                        <a:t>-location : String</a:t>
                      </a:r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en-US" altLang="ko-KR" sz="1100" dirty="0" err="1"/>
                        <a:t>groupLeader</a:t>
                      </a:r>
                      <a:r>
                        <a:rPr lang="en-US" altLang="ko-KR" sz="1100" dirty="0"/>
                        <a:t> : String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03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getName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getLocation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getGroupLeader</a:t>
                      </a:r>
                      <a:r>
                        <a:rPr lang="en-US" altLang="ko-KR" sz="1100" dirty="0"/>
                        <a:t>()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setName</a:t>
                      </a:r>
                      <a:r>
                        <a:rPr lang="en-US" altLang="ko-KR" sz="1100" dirty="0"/>
                        <a:t>(String name)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setLocation</a:t>
                      </a:r>
                      <a:r>
                        <a:rPr lang="en-US" altLang="ko-KR" sz="1100" dirty="0"/>
                        <a:t>(String location)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setGroupLeader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(String </a:t>
                      </a:r>
                      <a:r>
                        <a:rPr lang="en-US" altLang="ko-KR" sz="1100" dirty="0" err="1"/>
                        <a:t>groupLeader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1FA30381-4F8D-4282-BBDB-A78A5424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1137"/>
              </p:ext>
            </p:extLst>
          </p:nvPr>
        </p:nvGraphicFramePr>
        <p:xfrm>
          <a:off x="3016863" y="3500090"/>
          <a:ext cx="2162325" cy="163916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62325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&lt;&lt;Entity&gt;&gt;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GroupList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81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en-US" altLang="ko-KR" sz="1100" dirty="0" err="1"/>
                        <a:t>groupList</a:t>
                      </a:r>
                      <a:endParaRPr lang="en-US" altLang="ko-K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03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addGroup</a:t>
                      </a:r>
                      <a:r>
                        <a:rPr lang="en-US" altLang="ko-KR" sz="1100" dirty="0"/>
                        <a:t>(String </a:t>
                      </a:r>
                      <a:r>
                        <a:rPr lang="en-US" altLang="ko-KR" sz="1100" dirty="0" err="1"/>
                        <a:t>groupTitle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delGroup</a:t>
                      </a:r>
                      <a:r>
                        <a:rPr lang="en-US" altLang="ko-KR" sz="1100" dirty="0"/>
                        <a:t>(String </a:t>
                      </a:r>
                      <a:r>
                        <a:rPr lang="en-US" altLang="ko-KR" sz="1100" dirty="0" err="1"/>
                        <a:t>groupTitle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B1A497-2421-4D04-BD6E-A348FA7D4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6816E26-38DC-4FD6-B001-D11777281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0999"/>
              </p:ext>
            </p:extLst>
          </p:nvPr>
        </p:nvGraphicFramePr>
        <p:xfrm>
          <a:off x="424746" y="1506125"/>
          <a:ext cx="1215129" cy="205737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5129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&lt;&lt;Boundary&gt;&gt;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MainScene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1261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-Search</a:t>
                      </a:r>
                    </a:p>
                    <a:p>
                      <a:pPr latinLnBrk="1"/>
                      <a:r>
                        <a:rPr lang="en-US" altLang="ko-KR" sz="1100" dirty="0"/>
                        <a:t>-Message</a:t>
                      </a:r>
                    </a:p>
                    <a:p>
                      <a:pPr latinLnBrk="1"/>
                      <a:r>
                        <a:rPr lang="en-US" altLang="ko-KR" sz="1100" dirty="0"/>
                        <a:t>-Setting</a:t>
                      </a:r>
                    </a:p>
                    <a:p>
                      <a:pPr latinLnBrk="1"/>
                      <a:r>
                        <a:rPr lang="en-US" altLang="ko-KR" sz="1100" dirty="0"/>
                        <a:t>-Board</a:t>
                      </a:r>
                    </a:p>
                    <a:p>
                      <a:pPr latinLnBrk="1"/>
                      <a:r>
                        <a:rPr lang="en-US" altLang="ko-KR" sz="1100" dirty="0"/>
                        <a:t>-Location</a:t>
                      </a:r>
                    </a:p>
                    <a:p>
                      <a:pPr latinLnBrk="1"/>
                      <a:r>
                        <a:rPr lang="en-US" altLang="ko-KR" sz="1100" dirty="0"/>
                        <a:t>-Schedule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eventHandler</a:t>
                      </a:r>
                      <a:r>
                        <a:rPr lang="en-US" altLang="ko-KR" sz="1100" dirty="0"/>
                        <a:t>()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29715-9A37-4056-998A-DC2354BEB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71112"/>
              </p:ext>
            </p:extLst>
          </p:nvPr>
        </p:nvGraphicFramePr>
        <p:xfrm>
          <a:off x="2497386" y="1506125"/>
          <a:ext cx="1627574" cy="205737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27574">
                  <a:extLst>
                    <a:ext uri="{9D8B030D-6E8A-4147-A177-3AD203B41FA5}">
                      <a16:colId xmlns:a16="http://schemas.microsoft.com/office/drawing/2014/main" val="3157140855"/>
                    </a:ext>
                  </a:extLst>
                </a:gridCol>
              </a:tblGrid>
              <a:tr h="29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&lt;&lt;Boundary&gt;&gt;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Search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3058"/>
                  </a:ext>
                </a:extLst>
              </a:tr>
              <a:tr h="1261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en-US" altLang="ko-KR" sz="1100" dirty="0" err="1"/>
                        <a:t>SearchTextField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-Search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48546"/>
                  </a:ext>
                </a:extLst>
              </a:tr>
              <a:tr h="399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</a:t>
                      </a:r>
                      <a:r>
                        <a:rPr lang="en-US" altLang="ko-KR" sz="1100" dirty="0" err="1"/>
                        <a:t>eventHandler</a:t>
                      </a:r>
                      <a:r>
                        <a:rPr lang="en-US" altLang="ko-KR" sz="1100" dirty="0"/>
                        <a:t>()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0024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6379963" y="2912302"/>
          <a:ext cx="1621156" cy="20935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21156"/>
              </a:tblGrid>
              <a:tr h="2977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0"/>
                        <a:t>&lt;&lt;Control&gt;&gt;</a:t>
                      </a:r>
                      <a:endParaRPr lang="en-US" altLang="ko-KR" sz="900" b="0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100"/>
                        <a:t>SearchSystem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-Book[] bookList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+spellingLookup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(String spelling)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+rankLookup(int rank)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+String getSearchContents(String key)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69483" y="2356042"/>
          <a:ext cx="1494555" cy="12553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555"/>
              </a:tblGrid>
              <a:tr h="2977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0"/>
                        <a:t>&lt;&lt;Control&gt;&gt;</a:t>
                      </a:r>
                      <a:endParaRPr lang="en-US" altLang="ko-KR" sz="900" b="0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100"/>
                        <a:t>SortSystem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+latestSort()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+recommendSort()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077445" y="3589404"/>
          <a:ext cx="1494555" cy="12553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555"/>
              </a:tblGrid>
              <a:tr h="2977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0"/>
                        <a:t>&lt;&lt;Control&gt;&gt;</a:t>
                      </a:r>
                      <a:endParaRPr lang="en-US" altLang="ko-KR" sz="900" b="0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100"/>
                        <a:t>MessageSystem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+sendMessage()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+receiveMessage()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05204" y="1354204"/>
          <a:ext cx="1972075" cy="1417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72075"/>
              </a:tblGrid>
              <a:tr h="2977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0"/>
                        <a:t>&lt;&lt;Control&gt;&gt;</a:t>
                      </a:r>
                      <a:endParaRPr lang="en-US" altLang="ko-KR" sz="900" b="0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100"/>
                        <a:t>NotificationSystem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+sound : boolean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+vibrate : boolean</a:t>
                      </a:r>
                      <a:endParaRPr lang="en-US" altLang="ko-KR" sz="1100"/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100"/>
                        <a:t>+topBarControl : boolean</a:t>
                      </a:r>
                      <a:endParaRPr lang="en-US" altLang="ko-KR" sz="1100"/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19</ep:Words>
  <ep:PresentationFormat>화면 슬라이드 쇼(4:3)</ep:PresentationFormat>
  <ep:Paragraphs>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07 Template</vt:lpstr>
      <vt:lpstr>Class 설계서</vt:lpstr>
      <vt:lpstr>변경 이력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gusrn</cp:lastModifiedBy>
  <dcterms:modified xsi:type="dcterms:W3CDTF">2020-06-22T18:07:49.252</dcterms:modified>
  <cp:revision>512</cp:revision>
  <dc:title>슬라이드 1</dc:title>
</cp:coreProperties>
</file>