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02A61-C530-6556-6622-9F518EEB8FEF}" v="2" dt="2024-09-09T19:08:1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001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/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/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41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/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94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8888407-5237-4482-a834-cf46221ff986}">
  <we:reference id="WA200003233" version="2.0.0.3" store="en-001" storeType="OMEX"/>
  <we:alternateReferences/>
  <we:properties>
    <we:property name="Microsoft.Office.CampaignId" value="&quot;none&quot;"/>
    <we:property name="embedUrl" value="&quot;/reportEmbed?reportId=fae777f0-4fe9-4038-ad56-83f6436d7839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YzW7bOBB+FUOXXhyDsv57S90utth0YayDXApjQYljhQUjqiSVjTfwC/U19sV2SEpunajJNi3QNhvAB2k4mvnm4zdDydcB47oVdPs7vYDgefC6YbyiTKpJGEyDxhtZkaV5TKJ5ESV5HBZpnAGuytZw2ejg+XVgqKrBnHHdUWEjofHtehpQIZa0tncbKjRMgxaUlg0V/G/wzrhkVAe7aQBXrZCK2pArQw3YsJfojvcIIZxFmJFWhl/CCirjrSnJCMQFgXmWFoSSMk1SdNPewSEbdbGhXfqFbAzlDaaxNhJu0k2WhxmZR1FJ8nieFtaueVOLHvDHZ0+3rSXHwJUp5ZXlo3yHiW2k3Q4LSkieAMXEFauqIi+QNhdtw4XpE5bbV1etQq6QQR/tmF3SpgIWOEIUaF//dXBc1wpqavrbVweLCym6ixH7Snaqgj9g45Yaw80Wc2x4gzm4Jd/iXCqJ2+JWJisqwFt/6ZqeZWJvz+VfCwW4Lcwapnu8CzTVUqFmxC3I3woVXrKuMsFtHGu03Lk5LYfFOVXmcHfwRjFQL7aO+ZdcDYKaT29A/a6s79aD4tH53Sea7kn38L89y2sn3zCKkoRE+AOS5dg7JM5/cPlaHidLFCPcIDP8iSVM0ffH1/Bd1H9fHRdJMi9DyHMSo4LDBEiSPVzHv3JQVFXn2xO4BHEb7X799tKA8Ywq7o85V9kDK+7P632w4ICEl/YAtW6f4Omv33ecThhMGDXUh+pLCY4bOSLQ/9Yoj5mXN/980HcS83RojwwEqC+gedDEq0SnsTWBeSyjw+/+efKYFek71c+3iNGEkbwswrjKCAnzOGVP8+1pvn31fLu3T7XA414ddGZwAfghaC9sGqe41qPj4Nclc8vgBHkdnHAUqY99RkVnwz57QTWvngVO3Vy/bvArECGtQPhWf3N/CPtJaZ93rx56eHAEjja43WblqvQJ7onsvmP70LvPzSHnrP8nU2j6uIvsm2Pt/6GgjR7+n/D7q6RwV8Oeo96EfdKvvu9AbRGz8/iIdWaRzPYoZyMYZpbctdU/HoKCttr2pJU1mhi48n+DrX7Am/OJxPlmAZzSUsCfBMqioAyOwjkNj2KWl0e0iNKjpIqTJKEAGY1vnu398WPRLXnTDNCsFL6iYsf0Z0o+zINOSkrXqgMZQ8s1nRDToDrnginwHX/T5e1oY89JGJ8MVZ3KGgfCPp0/ai0JY5NOdka3tIIlbWBkxDjVMGBfNFh2u38BQLW5aZkTAAA=&quot;"/>
    <we:property name="datasetId" value="&quot;e75d2ed9-28ae-4d26-a1fe-3a2cfda9b77e&quot;"/>
    <we:property name="pageName" value="&quot;6070e490e27690a0b656&quot;"/>
    <we:property name="reportUrl" value="&quot;/links/jYFIBkno5L?ctid=9a554ad3-b52b-4862-a36f-84d891e5c705&amp;bookmarkGuid=13a16be4-87c4-479d-86a6-b8328af98fb9&quot;"/>
    <we:property name="reportState" value="&quot;CONNECTED&quot;"/>
    <we:property name="artifactViewState" value="&quot;live&quot;"/>
    <we:property name="reportEmbeddedTime" value="&quot;2024-09-09T19:08:32.465Z&quot;"/>
    <we:property name="creatorSessionId" value="&quot;c1f52f0e-980f-4af5-9b38-fafcc803cda8&quot;"/>
    <we:property name="creatorUserId" value="&quot;10032003BFB1AE36&quot;"/>
    <we:property name="creatorTenantId" value="&quot;9a554ad3-b52b-4862-a36f-84d891e5c705&quot;"/>
    <we:property name="pageDisplayName" value="&quot;Página 1&quot;"/>
    <we:property name="reportName" value="&quot;Vendas_DIO&quot;"/>
    <we:property name="isVisualContainerHeaderHidden" value="false"/>
    <we:property name="isFiltersActionButtonVisible" value="true"/>
    <we:property name="initialStateBookmark" value="&quot;H4sIAAAAAAAAA+1YwW7bOBD9FYOXXhyDsiVb6s1xs9giSRvUQS6FUVDi2GHBiCpJZeMN/EP9jf2xHZKSWydqEqQF2qYBDEMajmbePL4ZWr4mXJhKsvUbdgHkJXldclEwrnQvIn1SBuP+27eHx9N3hx/eTI8P0KwqK1RpyMtrYplegT0TpmbShUDj+0WfMClP2MrdLZk00CcVaKNKJsW/EJxxyeoaNn0CV5VUmrmQc8ssuLCX6I73mDsajDAjK6y4hDkUNljHdEIhzigMJ+OMMpqPkzG6meDgkXW6uNA+/UyVlokS0zgbjZbj5SSNJnQ4GuU0jYfjzNmNKFeyAfzl2dN15VixcGVzdeX4yD9iYhdps8GCEpomwDBxwYsiS7NsHPtoSyFtkzBfH1xVGrlCBkO0Kb9kZQGceEI0mFD/NZmuVhpWzDa3BzuLMyXriw77XNW6gHew9EulFXaNOZaixBzCke9wnmiF2+JXenMmIVj/qsuGZepuz9U/Mw24LdwZ+lu8MzStlEaxyFuQfxQqvOR1YcltHAu03Lk5lYDZOdN2d3fwRnPQ+2vP/CuhW0EN+zeg/lTWN4tW8ej88StNN6QH+D+e5YWXbzQaJQkd4QfoJMXeoXH6i8vX8dg7QTHCDTKj31jCDH1/fQ3fRf3P1XGWJMM8gjSlMSo4SoAmk8fr+G8BmunifH0ElyBvo92u315qMZ4xLcIx5yt7ZMXNQb0NRnZIeOUOUOf2FZ7m+lMtWI9DjzPLQqimFDItVYdAH9YoT5mX4/8+mzuJeT60OwYCrC6gfNTEK2RtsDWBByydw+/+efKUFRk6Ncy3EWcJp2meRXExoTRK4zF/nm/P8+2759u9fWokHvd6pzPJBeCLoLtwabziqoBOQFhX3C+DF+Q1ORIo0hD7jMnahX2xz4woXhCvbmFel/gWiJDmIEOrH98fwr1Suuf9Tw/TPtgBx1jcbjv3VYYE90T277FN6M235pB3Nn/IFOo/7SKb5liEfyhYadr/J8L+aiX9VbvnqDfpngyrn2rQa8TsPb5gHTgkgy3KQQeGgSN34fSPh6BklXE96WSNJg6+/ENYm0f8cj5SON8cgFOWS/hAIc8yxmEvGrJoL+Zpvsey0XgvKeIkSRjAhMU3z/bm+HHoTkRZttCcFL6jYs/0N0rezYNOWinfqi0ZbcuVtZR9UpwLyTWEjr/p8r6zsYc0io/aqk7VCgfCNl04ah0JXZNO1dZUrIATVkLHiPGq4cAfOlj6bsgK3JqHzzj39T/oHt8rwhMAAA==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8888407-5237-4482-a834-cf46221ff986}">
  <we:reference id="WA200003233" version="2.0.0.3" store="en-001" storeType="OMEX"/>
  <we:alternateReferences/>
  <we:properties>
    <we:property name="Microsoft.Office.CampaignId" value="&quot;none&quot;"/>
    <we:property name="embedUrl" value="&quot;/reportEmbed?reportId=fae777f0-4fe9-4038-ad56-83f6436d7839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X224TMRD9lcjPEXI2e0vfSloEUkEVgb6gPszas6mrrb14vaGh6g/xG/wYY+/2RtMLoYKo8BR7ZjKXM8dj7xmTqqkrWL6DE2Rb7I2WSoA0djBiQ6Y7YVbGcTzG8YTzUVLwXHAhSGtqp4xu2NYZc2Dn6A5U00LlPZHw0+GQQVXtw9zvSqgaHLIabWM0VOordsakcrbF8yHD07oyFrzLmQOH3u2CzGlPKYxejCkiCKcWOEPhOqnMMMsFpnLEozSKpIxyJLOmMwiZrTTxrkP4qdEOlKYwXlbGEOWlBAkZL0Y8zyBKvLxRel71CV/998Oy9uA4PHWFOfV4FMcU2Hs6P6eCSkQOCfIJYSfHo0QU8SREUZXrAxbL3dPaElaEYOdtWy5AC5QsAGKx6eo/Y9vzucU5uH67e0M5NVV7skI+M60V+B7LoNJOuSXFKJWmGMqD7/Pct4baEjSDGVTYSV+1ukeZ++2R+TK1SG2RXnBIkntBEWDlTURoYyXal8tQ7Y6yF02Mhj8l/VcrpdJIVCSRkFEmMj6KecFRRBBveOs+auWawcxU8l9o333Vdi0sx2k04XE+TkQOkyKOxMa38LGnb3iZ75REc2NpYle3Un6qrGgpW+HYGjSqFU6PwLqNptLdk+DiviHj42s3Sg96l/7To3wYLo9JWmYJj6NokqXJKInjVCYbTl9alsr9Cn3vzPe1QgtWHC33cIHV7dQu9bdVFwkdgFXdYyKUsWZ5/avo0hm7UfGOf6Z4s2v59OvPrYKBxIEEB52rvhS2rc2Ks/S4M/2ccXn7/VuzzpARgb4r58zDx/c5A9oT7XkX2bOmG5olpLIEURScpzF9qxSS5w8OzT9xh05Nqx1Rbq1huFFvj985jv+v/XuI4RkcSHwFGTtB+qr2C9O6pgaB+6AxxK87FwqDHfEFtPQNCmvrf/cUUb7rzwFUrW9N+AZnIUyI9gN8KdAh/A8AAA==&quot;"/>
    <we:property name="datasetId" value="&quot;e75d2ed9-28ae-4d26-a1fe-3a2cfda9b77e&quot;"/>
    <we:property name="pageName" value="&quot;d7e78ce6d102622dd28e&quot;"/>
    <we:property name="reportUrl" value="&quot;/links/jYFIBkno5L?ctid=9a554ad3-b52b-4862-a36f-84d891e5c705&amp;bookmarkGuid=576b3039-dba1-4676-83e0-04ee5e7e3079&quot;"/>
    <we:property name="reportState" value="&quot;CONNECTED&quot;"/>
    <we:property name="artifactViewState" value="&quot;live&quot;"/>
    <we:property name="reportEmbeddedTime" value="&quot;2024-09-09T19:08:40.379Z&quot;"/>
    <we:property name="creatorSessionId" value="&quot;981c7793-597c-4f4a-9d7f-c5d99f212bb4&quot;"/>
    <we:property name="creatorUserId" value="&quot;10032003BFB1AE36&quot;"/>
    <we:property name="creatorTenantId" value="&quot;9a554ad3-b52b-4862-a36f-84d891e5c705&quot;"/>
    <we:property name="pageDisplayName" value="&quot;Página 2&quot;"/>
    <we:property name="reportName" value="&quot;Vendas_DIO&quot;"/>
    <we:property name="isVisualContainerHeaderHidden" value="false"/>
    <we:property name="isFiltersActionButtonVisible" value="true"/>
    <we:property name="initialStateBookmark" value="&quot;H4sIAAAAAAAAA+1X224TMRD9lcjPEXI2e0l4S9MiUK9qoC+oQrP2bOrKtRevNyRU/SF+gx/D9m5vNL0QKogKT2uPZ2fOnBmP7XPCRVVKWOzBGZLX5J3iggHXptMjXaIa4cb+/vbu6HD7095od8uJdWmFVhV5fU4smCnaI1HVIL0JJ/x43CUg5QFM/awAWWGXlGgqrUCKr9gouyVrarzoEpyXUhvwJicWLHqzM6fu5s5371XfeQRmxQwnyGwj5RlmA4Yp79EojSLOowE6tapRCMiWqnjTwf1YKwtCOTdeVsQQDQoOHDKa9+gggyjx8kqoqWwBX//7flF6VizOba7nno/81Dn2li4uXEAFIoUE6TCO+7zfS1geD4MXIW3rMF9szUvjuHIMNtZGfAaKISeBEINVE/85GU2nBqdg2+nWrcWxlvXZEvlE14bhIRZhSVlhF85HIZTzITz5HueB0S4tYaUzAYmN9E2tWpapn57oL2ODLi3cC46d5EFSGBh+mxE3MRzNxiJEuynMZRKj7k+g/2qkLjQnypOI8ShjGe3FNKfIIojXPHUflLBVZ6Il/xfS91C0TQqLfhoNaTzoJ2wAwzyO2Nqn8Km7r3uFd+xEU21cq5Z3ID8XKjfkNbNkhTIqBY5PwNi1LqX7O8HleeOUT2+cKC3pDfznZ/k4HB7DtMgSGkfRMEuTXhLHKU/WvHzdsBD2V8r3XrxvBRow7GSxgzOUd6Fdrd9dugR0BEY0l4kQxorhtdehK2PkVsSb/pri1W7gacefawEdjh0OFhpTbShkpPSSvfS0Pf2Sedn9/q1apcmwUL5L+8zj2/clE9oW2ssOsq2apmkWkPICWJ5TmsaU9nJOB482zT9xho51rawruZWa4VrdPX5nO/4/9h8oDF/BoYivKSNn6F7VfqBrW5XA8AAUBv9lY0Jg0HP1Aor7BIWx8d8d4Uq+yc8RyNqnJrzBSXDiUiZyiY/84F/mJMAK6H4AWClx9yUQAAA=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8888407-5237-4482-a834-cf46221ff986}">
  <we:reference id="WA200003233" version="2.0.0.3" store="en-001" storeType="OMEX"/>
  <we:alternateReferences/>
  <we:properties>
    <we:property name="Microsoft.Office.CampaignId" value="&quot;none&quot;"/>
    <we:property name="embedUrl" value="&quot;/reportEmbed?reportId=fae777f0-4fe9-4038-ad56-83f6436d7839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91WUW/aMBD+K8jPaEqAxNC3jnXSpGlCY+vLxMPFPqeujB05DoNV/PedHTpGV7UvVcf2hP3dcffdd1+i3DGp28bA7hOskV2wD1ZqAdL5Qc6GzPYgV4Uoy2k2Gs94zifjYiZi1DVBO9uyizsWwNcYrnXbgYmVCPy2GjIwZgF1vCkwLQ5Zg751Foz+gX0yhYLvcD9kuG2M8xBLLgMEjGU3lE53opC/GVNHEEFvcIki9CgvK8xVVk4qLqHiPCs5UFrbJyRmj6bE0qn93NkA2lKbiJW8FIpmLaZ5NhVZxnPII95qW5sD4eN/v+yaKE7AbajcNupR3VLjWGm/p4EypUDN1Hg0lYUUI0As01BKm3BoWO2uto0nrUjBvtql3IAVKFkSxGPbz3/HLuvaYw3hcL06Cc6d6daP4EvXeYGfUaWQDTrsqIfSlnroKH7kufCO1pIidFQ6JPR9Zw8qZ/F6477PPdJaZASGv/jOCaqdJ8+YPyi/FKsl1mu0Pa1THitCnlxOo3F+Az6cbocuXqJ/u0vKv9P+3lCj4QOqf1X1/ere8ZRx+5unD6L39F9e5VWyryoFFNm0zHKZV3KSFyj4s/Z9DTvMXWcDDf+ULf+Nx+hZ+66heejc1zPEUefeEFjOoCr4tBQ8Q4HVbJxVZ/4+GyzBYHtu77PzN/BXq0M7WDoj/y8TJx8fmbA10mdLPLgutA0IXIDF1L/pS2hMebQCsDLOm84+/n7U5Pp+3GswXZw0feSw1CZ1+wmtcPaLXQkAAA==&quot;"/>
    <we:property name="datasetId" value="&quot;e75d2ed9-28ae-4d26-a1fe-3a2cfda9b77e&quot;"/>
    <we:property name="pageName" value="&quot;76be1f064b7dab77067a&quot;"/>
    <we:property name="reportUrl" value="&quot;/links/jYFIBkno5L?ctid=9a554ad3-b52b-4862-a36f-84d891e5c705&amp;bookmarkGuid=bda37195-b5a7-408a-aeae-fb4d6ee9d8e8&quot;"/>
    <we:property name="reportState" value="&quot;CONNECTED&quot;"/>
    <we:property name="artifactViewState" value="&quot;live&quot;"/>
    <we:property name="reportEmbeddedTime" value="&quot;2024-09-09T19:08:52.024Z&quot;"/>
    <we:property name="creatorSessionId" value="&quot;51e49cfa-d363-4668-894d-a1abe987317b&quot;"/>
    <we:property name="creatorUserId" value="&quot;10032003BFB1AE36&quot;"/>
    <we:property name="creatorTenantId" value="&quot;9a554ad3-b52b-4862-a36f-84d891e5c705&quot;"/>
    <we:property name="pageDisplayName" value="&quot;Página 3&quot;"/>
    <we:property name="reportName" value="&quot;Vendas_DIO&quot;"/>
    <we:property name="isVisualContainerHeaderHidden" value="false"/>
    <we:property name="isFiltersActionButtonVisible" value="true"/>
    <we:property name="initialStateBookmark" value="&quot;H4sIAAAAAAAAA91W30/bMBD+V5CfqykBkrS8layTJsYPkY2XqZou9jkYuXbkOKxd1f99Z6eMlSF4QYztKfbny913332JvGZCda2G1RkskB2xj0YoDsK6vZSNmBnA4/Pzk9Pp5cm3s+npjGDbemVNx47WzINr0F+prgcdUhD4dT5ioPUFNGEnQXc4Yi26zhrQ6gcOwXTkXY+bEcNlq62DkLLy4DGkvaVw2lPt9N0BVQTu1S1WyP2AFnmNqUzyw7oQUBdFkhdAYd0QEJk9GhJSx/KlNR6UoTIBy4ucS5nxbJwmY54kRQppwDtlGr0lfP/u51UbVPG49LVdBj3qGyocMm021FAiJciJPNgfi0zwfUDMY1NSab8tWK9my9aRVqTgkG0qbsFwFCwK4rAb+l+zadM4bMBvt7Odw9LqfvEIXtnecbxEGY+MV35FNaQyVEMF8QPPC2dpLPGEllL5iH7ozVblJGyv7ffSIY1FBGD0i29JUGMdmUX/QfmlWFXYLNAMtHZ5zAl5cjitwvIanN+dDm2cQHe8isq/V+7OUPujB1T/quqb+Z3jKeLmN09vRR/ov7zK82hfmXPIknGepCKtxWGaIS+ete9r2KG0vfHU/FO2/Dc+o2ftu4D2oXNfzxD3Og+GwHwCdVaMc14kyLGeHCT1G/+f7VWgsXtr/7O3b+AvRvlur7Ja/F8mjj6+Z8IWSNeWsLC971rgeAEGY/12SKEwxtEIwIjQb1y78PykyPVDu1eg+9BpvOSwWIQUULXGZ14IVx8WaUV2PwGYvqzUhgkAAA==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Microsoft Power BI</vt:lpstr>
      <vt:lpstr>Microsoft Power BI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2024-09-09T19:07:51Z</dcterms:created>
  <dcterms:modified xsi:type="dcterms:W3CDTF">2024-09-09T19:10:21Z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