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36FCC-D78B-4C09-92E2-1A154916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762691-3612-4900-996D-406ED8A49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문제해결시나리오</a:t>
            </a:r>
            <a:endParaRPr lang="en-US" altLang="ko-KR" dirty="0"/>
          </a:p>
          <a:p>
            <a:r>
              <a:rPr lang="ko-KR" altLang="en-US" dirty="0"/>
              <a:t>정보처리산업기사 취득과정</a:t>
            </a:r>
            <a:r>
              <a:rPr lang="en-US" altLang="ko-KR" dirty="0"/>
              <a:t>A </a:t>
            </a:r>
            <a:r>
              <a:rPr lang="ko-KR" altLang="en-US" dirty="0"/>
              <a:t>이현정</a:t>
            </a:r>
          </a:p>
        </p:txBody>
      </p:sp>
    </p:spTree>
    <p:extLst>
      <p:ext uri="{BB962C8B-B14F-4D97-AF65-F5344CB8AC3E}">
        <p14:creationId xmlns:p14="http://schemas.microsoft.com/office/powerpoint/2010/main" val="348924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5E2B7-158E-4BD4-BC7A-B4F20743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665036"/>
            <a:ext cx="6168298" cy="710759"/>
          </a:xfrm>
        </p:spPr>
        <p:txBody>
          <a:bodyPr/>
          <a:lstStyle/>
          <a:p>
            <a:pPr algn="ctr"/>
            <a:r>
              <a:rPr lang="en-US" altLang="ko-KR" dirty="0"/>
              <a:t>Router</a:t>
            </a:r>
            <a:r>
              <a:rPr lang="ko-KR" altLang="en-US" dirty="0"/>
              <a:t> </a:t>
            </a:r>
            <a:r>
              <a:rPr lang="en-US" altLang="ko-KR" dirty="0"/>
              <a:t>Static &amp; Routing Table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10EE3B0-BBAD-4C4F-AB1C-A904A3463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856" y="1240875"/>
            <a:ext cx="7379676" cy="399732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D159CE-B262-4F0A-971C-FE7EAD29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780" y="2507834"/>
            <a:ext cx="3820364" cy="3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BEEE7-0261-403F-B6F6-FA778EA7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780" y="770733"/>
            <a:ext cx="2566681" cy="582205"/>
          </a:xfrm>
        </p:spPr>
        <p:txBody>
          <a:bodyPr/>
          <a:lstStyle/>
          <a:p>
            <a:pPr algn="ctr"/>
            <a:r>
              <a:rPr lang="en-US" altLang="ko-KR" dirty="0"/>
              <a:t>Ping Test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CAA30FD-DF35-4458-9202-E44FF1CF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145" y="1446148"/>
            <a:ext cx="9875953" cy="5349475"/>
          </a:xfrm>
        </p:spPr>
      </p:pic>
    </p:spTree>
    <p:extLst>
      <p:ext uri="{BB962C8B-B14F-4D97-AF65-F5344CB8AC3E}">
        <p14:creationId xmlns:p14="http://schemas.microsoft.com/office/powerpoint/2010/main" val="112829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EC1C33-E4BB-4CF6-92E2-A8932840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307" y="316852"/>
            <a:ext cx="4982787" cy="44230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76C2B1-D4F0-4C7E-99FB-82C713F0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97" y="1387629"/>
            <a:ext cx="5193596" cy="52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4C3DB-B9E7-4F10-8625-79C2C904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257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RIPv2 Ping test &amp; IP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F6262A-2A85-41D7-98CD-948A2D0C3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497" y="1333851"/>
            <a:ext cx="3623425" cy="399732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512314-3D33-48E4-B806-5AA25ECF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01" y="2801922"/>
            <a:ext cx="6612980" cy="37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0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215DF-3F37-4175-962B-A20A2F21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257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Routing Table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FF66AD-B247-403B-B771-A14E6BC7D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542" y="1333851"/>
            <a:ext cx="6425998" cy="348409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B2EB84-03F3-4423-B4C4-DE705BF9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3" y="2365695"/>
            <a:ext cx="4229534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6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2DAA-025E-4F9C-8F95-8F231729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914" y="671133"/>
            <a:ext cx="7958331" cy="601294"/>
          </a:xfrm>
        </p:spPr>
        <p:txBody>
          <a:bodyPr/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브라우저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958BC7-FC58-4BB0-8FA9-B1E62F55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77" y="1366734"/>
            <a:ext cx="4725628" cy="32784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ECECC7-C8C5-4A4B-982F-5FFA8EFE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77" y="3608132"/>
            <a:ext cx="4725628" cy="29535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CF321F-A385-42C0-A7FD-6EDE93FC1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98" y="1366734"/>
            <a:ext cx="4875266" cy="30564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177AEF-86DE-4307-AEF2-D3F492939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097" y="3598206"/>
            <a:ext cx="4875267" cy="30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44</TotalTime>
  <Words>26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메디슨</vt:lpstr>
      <vt:lpstr>응용 SW 기초 기술 활용</vt:lpstr>
      <vt:lpstr>Router Static &amp; Routing Table</vt:lpstr>
      <vt:lpstr>Ping Test</vt:lpstr>
      <vt:lpstr>PowerPoint 프레젠테이션</vt:lpstr>
      <vt:lpstr>RIPv2 Ping test &amp; IP</vt:lpstr>
      <vt:lpstr>Routing Table</vt:lpstr>
      <vt:lpstr>웹 브라우저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FullName</dc:creator>
  <cp:lastModifiedBy>FullName</cp:lastModifiedBy>
  <cp:revision>5</cp:revision>
  <dcterms:created xsi:type="dcterms:W3CDTF">2024-12-31T07:45:10Z</dcterms:created>
  <dcterms:modified xsi:type="dcterms:W3CDTF">2025-01-02T07:47:39Z</dcterms:modified>
</cp:coreProperties>
</file>