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36FCC-D78B-4C09-92E2-1A15491680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응용 </a:t>
            </a:r>
            <a:r>
              <a:rPr lang="en-US" altLang="ko-KR" dirty="0"/>
              <a:t>SW </a:t>
            </a:r>
            <a:r>
              <a:rPr lang="ko-KR" altLang="en-US" dirty="0"/>
              <a:t>기초 기술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762691-3612-4900-996D-406ED8A49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문제해결시나리오</a:t>
            </a:r>
            <a:endParaRPr lang="en-US" altLang="ko-KR" dirty="0"/>
          </a:p>
          <a:p>
            <a:r>
              <a:rPr lang="ko-KR" altLang="en-US" dirty="0"/>
              <a:t>정보처리산업기사 취득과정</a:t>
            </a:r>
            <a:r>
              <a:rPr lang="en-US" altLang="ko-KR" dirty="0"/>
              <a:t>A </a:t>
            </a:r>
            <a:r>
              <a:rPr lang="ko-KR" altLang="en-US" dirty="0"/>
              <a:t>이현정</a:t>
            </a:r>
          </a:p>
        </p:txBody>
      </p:sp>
    </p:spTree>
    <p:extLst>
      <p:ext uri="{BB962C8B-B14F-4D97-AF65-F5344CB8AC3E}">
        <p14:creationId xmlns:p14="http://schemas.microsoft.com/office/powerpoint/2010/main" val="348924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5E2B7-158E-4BD4-BC7A-B4F20743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665036"/>
            <a:ext cx="6168298" cy="710759"/>
          </a:xfrm>
        </p:spPr>
        <p:txBody>
          <a:bodyPr/>
          <a:lstStyle/>
          <a:p>
            <a:pPr algn="ctr"/>
            <a:r>
              <a:rPr lang="en-US" altLang="ko-KR" dirty="0"/>
              <a:t>Router</a:t>
            </a:r>
            <a:r>
              <a:rPr lang="ko-KR" altLang="en-US" dirty="0"/>
              <a:t> </a:t>
            </a:r>
            <a:r>
              <a:rPr lang="en-US" altLang="ko-KR" dirty="0"/>
              <a:t>Static &amp; Routing Table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10EE3B0-BBAD-4C4F-AB1C-A904A3463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56" y="1240875"/>
            <a:ext cx="7379676" cy="399732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D159CE-B262-4F0A-971C-FE7EAD29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80" y="2507834"/>
            <a:ext cx="3820364" cy="36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EEE7-0261-403F-B6F6-FA778EA7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780" y="770733"/>
            <a:ext cx="2566681" cy="582205"/>
          </a:xfrm>
        </p:spPr>
        <p:txBody>
          <a:bodyPr/>
          <a:lstStyle/>
          <a:p>
            <a:pPr algn="ctr"/>
            <a:r>
              <a:rPr lang="en-US" altLang="ko-KR" dirty="0"/>
              <a:t>Ping Test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CAA30FD-DF35-4458-9202-E44FF1CFE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145" y="1446148"/>
            <a:ext cx="9875953" cy="5349475"/>
          </a:xfrm>
        </p:spPr>
      </p:pic>
    </p:spTree>
    <p:extLst>
      <p:ext uri="{BB962C8B-B14F-4D97-AF65-F5344CB8AC3E}">
        <p14:creationId xmlns:p14="http://schemas.microsoft.com/office/powerpoint/2010/main" val="112829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3EC1C33-E4BB-4CF6-92E2-A8932840E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307" y="316852"/>
            <a:ext cx="4982787" cy="4423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6C2B1-D4F0-4C7E-99FB-82C713F0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097" y="1387629"/>
            <a:ext cx="5193596" cy="524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7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15</TotalTime>
  <Words>17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메디슨</vt:lpstr>
      <vt:lpstr>응용 SW 기초 기술 활용</vt:lpstr>
      <vt:lpstr>Router Static &amp; Routing Table</vt:lpstr>
      <vt:lpstr>Ping Test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 SW 기초 기술 활용</dc:title>
  <dc:creator>FullName</dc:creator>
  <cp:lastModifiedBy>FullName</cp:lastModifiedBy>
  <cp:revision>2</cp:revision>
  <dcterms:created xsi:type="dcterms:W3CDTF">2024-12-31T07:45:10Z</dcterms:created>
  <dcterms:modified xsi:type="dcterms:W3CDTF">2024-12-31T08:00:30Z</dcterms:modified>
</cp:coreProperties>
</file>