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38" y="138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50f2619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050f261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4926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50f2619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050f2619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50f261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5050f261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50f26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5050f26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50f2619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5050f2619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50f261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5050f261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50f261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5050f261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98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50f261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050f261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50f2619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050f261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>
  <p:cSld name="CLIPART_AND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>
  <p:cSld name="TAB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FOUR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3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4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559370" y="188550"/>
            <a:ext cx="10363198" cy="131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미니프로젝트1차(비트캠프 커뮤니티)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943856" y="3717036"/>
            <a:ext cx="6804851" cy="22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팀장 : </a:t>
            </a:r>
            <a:r>
              <a:rPr lang="ko-KR" alt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이후승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 : </a:t>
            </a:r>
            <a:r>
              <a:rPr lang="ko-KR" sz="2400" b="1" dirty="0" err="1">
                <a:solidFill>
                  <a:schemeClr val="dk1"/>
                </a:solidFill>
              </a:rPr>
              <a:t>이수안</a:t>
            </a:r>
            <a:r>
              <a:rPr lang="ko-KR" sz="2400" b="1" dirty="0">
                <a:solidFill>
                  <a:schemeClr val="dk1"/>
                </a:solidFill>
              </a:rPr>
              <a:t>, </a:t>
            </a:r>
            <a:r>
              <a:rPr lang="ko-KR" altLang="en-US" sz="2400" b="1" dirty="0" err="1">
                <a:solidFill>
                  <a:schemeClr val="dk1"/>
                </a:solidFill>
              </a:rPr>
              <a:t>김정래</a:t>
            </a:r>
            <a:r>
              <a:rPr lang="en-US" altLang="ko-KR" sz="2400" b="1" dirty="0">
                <a:solidFill>
                  <a:schemeClr val="dk1"/>
                </a:solidFill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</a:rPr>
              <a:t>박지현</a:t>
            </a:r>
            <a:r>
              <a:rPr lang="en-US" altLang="ko-KR" sz="2400" b="1" dirty="0">
                <a:solidFill>
                  <a:schemeClr val="dk1"/>
                </a:solidFill>
              </a:rPr>
              <a:t>,</a:t>
            </a:r>
            <a:r>
              <a:rPr lang="ko-KR" altLang="en-US" sz="2400" b="1" dirty="0" err="1">
                <a:solidFill>
                  <a:schemeClr val="dk1"/>
                </a:solidFill>
              </a:rPr>
              <a:t>최주희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4"/>
          <p:cNvCxnSpPr/>
          <p:nvPr/>
        </p:nvCxnSpPr>
        <p:spPr>
          <a:xfrm>
            <a:off x="262800" y="1483200"/>
            <a:ext cx="1159392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2"/>
          <p:cNvCxnSpPr/>
          <p:nvPr/>
        </p:nvCxnSpPr>
        <p:spPr>
          <a:xfrm>
            <a:off x="262800" y="882402"/>
            <a:ext cx="1159380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22"/>
          <p:cNvSpPr txBox="1"/>
          <p:nvPr/>
        </p:nvSpPr>
        <p:spPr>
          <a:xfrm>
            <a:off x="262800" y="-39605"/>
            <a:ext cx="10363200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맛집 </a:t>
            </a:r>
            <a:r>
              <a:rPr lang="en-US" altLang="ko-KR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 등록 및 수정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7154124" y="1825189"/>
            <a:ext cx="4184100" cy="338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	 </a:t>
            </a:r>
            <a:r>
              <a:rPr lang="ko-KR" altLang="en-US" sz="1600" dirty="0">
                <a:solidFill>
                  <a:schemeClr val="dk1"/>
                </a:solidFill>
              </a:rPr>
              <a:t>맛집</a:t>
            </a:r>
            <a:r>
              <a:rPr lang="en-US" altLang="ko-KR" sz="1600" dirty="0">
                <a:solidFill>
                  <a:schemeClr val="dk1"/>
                </a:solidFill>
              </a:rPr>
              <a:t> – </a:t>
            </a:r>
            <a:r>
              <a:rPr lang="ko-KR" altLang="en-US" sz="1600" dirty="0">
                <a:solidFill>
                  <a:schemeClr val="dk1"/>
                </a:solidFill>
              </a:rPr>
              <a:t>글 등록 및 수정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관리자만 가능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카테고리 별 글 등록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사진 파일 등록 기능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altLang="ko-KR" sz="1600" dirty="0">
              <a:solidFill>
                <a:schemeClr val="dk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6D7DCB-9E06-4693-8919-88239507E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0" y="1063259"/>
            <a:ext cx="6084441" cy="56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4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3"/>
          <p:cNvCxnSpPr/>
          <p:nvPr/>
        </p:nvCxnSpPr>
        <p:spPr>
          <a:xfrm>
            <a:off x="123498" y="1129154"/>
            <a:ext cx="1159380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23"/>
          <p:cNvSpPr txBox="1"/>
          <p:nvPr/>
        </p:nvSpPr>
        <p:spPr>
          <a:xfrm>
            <a:off x="123498" y="-83148"/>
            <a:ext cx="10363200" cy="116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7093500" y="2340963"/>
            <a:ext cx="4184100" cy="3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		</a:t>
            </a:r>
            <a:r>
              <a:rPr lang="ko-KR" altLang="en-US" sz="1600" dirty="0">
                <a:solidFill>
                  <a:schemeClr val="dk1"/>
                </a:solidFill>
              </a:rPr>
              <a:t>숙소</a:t>
            </a:r>
            <a:endParaRPr lang="en-US" altLang="ko-KR"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4"/>
          <p:cNvCxnSpPr/>
          <p:nvPr/>
        </p:nvCxnSpPr>
        <p:spPr>
          <a:xfrm>
            <a:off x="120739" y="971849"/>
            <a:ext cx="1159380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24"/>
          <p:cNvSpPr txBox="1"/>
          <p:nvPr/>
        </p:nvSpPr>
        <p:spPr>
          <a:xfrm>
            <a:off x="120739" y="-35313"/>
            <a:ext cx="10363200" cy="102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sz="4400" dirty="0" err="1">
                <a:solidFill>
                  <a:schemeClr val="dk1"/>
                </a:solidFill>
              </a:rPr>
              <a:t>나의여행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7822250" y="2327938"/>
            <a:ext cx="4184100" cy="3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	            </a:t>
            </a:r>
            <a:r>
              <a:rPr lang="ko-KR" altLang="en-US" sz="1600" dirty="0">
                <a:solidFill>
                  <a:schemeClr val="dk1"/>
                </a:solidFill>
              </a:rPr>
              <a:t>나의 여행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25"/>
          <p:cNvCxnSpPr/>
          <p:nvPr/>
        </p:nvCxnSpPr>
        <p:spPr>
          <a:xfrm>
            <a:off x="111879" y="986050"/>
            <a:ext cx="1159380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25"/>
          <p:cNvSpPr txBox="1"/>
          <p:nvPr/>
        </p:nvSpPr>
        <p:spPr>
          <a:xfrm>
            <a:off x="0" y="-283918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sz="4400">
                <a:solidFill>
                  <a:schemeClr val="dk1"/>
                </a:solidFill>
              </a:rPr>
              <a:t>마이페이지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093500" y="2340963"/>
            <a:ext cx="4184100" cy="3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	          </a:t>
            </a:r>
            <a:r>
              <a:rPr lang="ko-KR" altLang="en-US" sz="1600" dirty="0">
                <a:solidFill>
                  <a:schemeClr val="dk1"/>
                </a:solidFill>
              </a:rPr>
              <a:t>마이페이지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로그인 후 이용가능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내 정보 확인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비밀번호 변경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탈퇴 기능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CB453-093E-4478-BFDB-8B9EE89B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9" y="1186082"/>
            <a:ext cx="57150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26"/>
          <p:cNvCxnSpPr/>
          <p:nvPr/>
        </p:nvCxnSpPr>
        <p:spPr>
          <a:xfrm>
            <a:off x="159800" y="932033"/>
            <a:ext cx="1159380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26"/>
          <p:cNvSpPr txBox="1"/>
          <p:nvPr/>
        </p:nvSpPr>
        <p:spPr>
          <a:xfrm>
            <a:off x="159800" y="31200"/>
            <a:ext cx="10363200" cy="909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sz="4400">
                <a:solidFill>
                  <a:schemeClr val="dk1"/>
                </a:solidFill>
              </a:rPr>
              <a:t>관리페이지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7200032" y="2212764"/>
            <a:ext cx="4184100" cy="326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	          </a:t>
            </a:r>
            <a:r>
              <a:rPr lang="ko-KR" altLang="en-US" sz="1600" dirty="0">
                <a:solidFill>
                  <a:schemeClr val="dk1"/>
                </a:solidFill>
              </a:rPr>
              <a:t>관리페이지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권한은 관리자에게만 있음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가입된 회원 목록 확인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가입된 회원 정보 확인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회원 </a:t>
            </a:r>
            <a:r>
              <a:rPr lang="ko-KR" altLang="en-US" sz="1600" dirty="0" err="1">
                <a:solidFill>
                  <a:schemeClr val="dk1"/>
                </a:solidFill>
              </a:rPr>
              <a:t>강퇴기능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목록 </a:t>
            </a:r>
            <a:r>
              <a:rPr lang="ko-KR" altLang="en-US" sz="1600" dirty="0" err="1">
                <a:solidFill>
                  <a:schemeClr val="dk1"/>
                </a:solidFill>
              </a:rPr>
              <a:t>페이징</a:t>
            </a:r>
            <a:r>
              <a:rPr lang="ko-KR" altLang="en-US" sz="1600" dirty="0">
                <a:solidFill>
                  <a:schemeClr val="dk1"/>
                </a:solidFill>
              </a:rPr>
              <a:t> 처리</a:t>
            </a:r>
            <a:endParaRPr lang="en-US" altLang="ko-KR" sz="1600" dirty="0">
              <a:solidFill>
                <a:schemeClr val="dk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9DE958-944D-49EC-827F-4CEA1360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0" y="1037215"/>
            <a:ext cx="6120008" cy="57355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8"/>
          <p:cNvCxnSpPr/>
          <p:nvPr/>
        </p:nvCxnSpPr>
        <p:spPr>
          <a:xfrm>
            <a:off x="166850" y="950540"/>
            <a:ext cx="1159380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28"/>
          <p:cNvSpPr txBox="1"/>
          <p:nvPr/>
        </p:nvSpPr>
        <p:spPr>
          <a:xfrm>
            <a:off x="166850" y="-2482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및 비밀번호 찾기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6768175" y="2222038"/>
            <a:ext cx="4184100" cy="3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	</a:t>
            </a:r>
            <a:r>
              <a:rPr lang="ko-KR" altLang="en-US" sz="1600" dirty="0">
                <a:solidFill>
                  <a:schemeClr val="dk1"/>
                </a:solidFill>
              </a:rPr>
              <a:t>아이디 비밀번호 찾기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회원가입 시 입력한 정보로 아이디 및 비밀번호 찾기 기능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입력한 이메일로 발송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비밀번호는 임시 비밀번호 발송처리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22466B-09B9-462A-AC56-EE041D7EC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1" y="1114842"/>
            <a:ext cx="6455892" cy="55340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8"/>
          <p:cNvCxnSpPr/>
          <p:nvPr/>
        </p:nvCxnSpPr>
        <p:spPr>
          <a:xfrm>
            <a:off x="166850" y="950540"/>
            <a:ext cx="1159380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28"/>
          <p:cNvSpPr txBox="1"/>
          <p:nvPr/>
        </p:nvSpPr>
        <p:spPr>
          <a:xfrm>
            <a:off x="166850" y="-2482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sz="4400" dirty="0">
                <a:solidFill>
                  <a:schemeClr val="dk1"/>
                </a:solidFill>
              </a:rPr>
              <a:t>회원가입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6768175" y="2222038"/>
            <a:ext cx="4184100" cy="3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                          </a:t>
            </a:r>
            <a:r>
              <a:rPr lang="ko-KR" altLang="en-US" sz="1600" dirty="0">
                <a:solidFill>
                  <a:schemeClr val="dk1"/>
                </a:solidFill>
              </a:rPr>
              <a:t>회원가입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아이디 및 이메일 중복체크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비밀번호 암호화 처리 후 </a:t>
            </a:r>
            <a:r>
              <a:rPr lang="en-US" altLang="ko-KR" sz="1600" dirty="0">
                <a:solidFill>
                  <a:schemeClr val="dk1"/>
                </a:solidFill>
              </a:rPr>
              <a:t>DB</a:t>
            </a:r>
            <a:r>
              <a:rPr lang="ko-KR" altLang="en-US" sz="1600" dirty="0">
                <a:solidFill>
                  <a:schemeClr val="dk1"/>
                </a:solidFill>
              </a:rPr>
              <a:t>저장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9436A3-60BC-42BA-82CF-397322A0D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0" y="1145220"/>
            <a:ext cx="6331604" cy="55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ctrTitle"/>
          </p:nvPr>
        </p:nvSpPr>
        <p:spPr>
          <a:xfrm>
            <a:off x="917450" y="2060829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lang="ko-KR" sz="9600"/>
              <a:t>시     연</a:t>
            </a:r>
            <a:endParaRPr sz="9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0"/>
          <p:cNvCxnSpPr/>
          <p:nvPr/>
        </p:nvCxnSpPr>
        <p:spPr>
          <a:xfrm>
            <a:off x="184559" y="1071933"/>
            <a:ext cx="1159392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30"/>
          <p:cNvSpPr txBox="1"/>
          <p:nvPr/>
        </p:nvSpPr>
        <p:spPr>
          <a:xfrm>
            <a:off x="184559" y="-226912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팀원소개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262799" y="2101800"/>
            <a:ext cx="2199575" cy="3338830"/>
          </a:xfrm>
          <a:custGeom>
            <a:avLst/>
            <a:gdLst/>
            <a:ahLst/>
            <a:cxnLst/>
            <a:rect l="l" t="t" r="r" b="b"/>
            <a:pathLst>
              <a:path w="1999614" h="2794000" extrusionOk="0">
                <a:moveTo>
                  <a:pt x="0" y="2793492"/>
                </a:moveTo>
                <a:lnTo>
                  <a:pt x="1999488" y="2793492"/>
                </a:lnTo>
                <a:lnTo>
                  <a:pt x="1999488" y="0"/>
                </a:lnTo>
                <a:lnTo>
                  <a:pt x="0" y="0"/>
                </a:lnTo>
                <a:lnTo>
                  <a:pt x="0" y="2793492"/>
                </a:lnTo>
                <a:close/>
              </a:path>
            </a:pathLst>
          </a:custGeom>
          <a:solidFill>
            <a:srgbClr val="39A0F3">
              <a:alpha val="7921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262799" y="2293843"/>
            <a:ext cx="2137051" cy="2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맛집 게시판</a:t>
            </a:r>
            <a:endParaRPr lang="en-US" altLang="ko-KR"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카테고리 별 글 조회 </a:t>
            </a:r>
            <a:endParaRPr lang="en-US" altLang="ko-KR"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글 등록 및 수정</a:t>
            </a:r>
            <a:r>
              <a:rPr lang="en-US" altLang="ko-KR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 </a:t>
            </a:r>
            <a:r>
              <a:rPr lang="en-US" altLang="ko-KR" sz="1600" dirty="0">
                <a:solidFill>
                  <a:srgbClr val="FFFFFF"/>
                </a:solidFill>
              </a:rPr>
              <a:t>,</a:t>
            </a:r>
            <a:r>
              <a:rPr lang="ko-KR" altLang="en-US" sz="1600" dirty="0">
                <a:solidFill>
                  <a:srgbClr val="FFFFFF"/>
                </a:solidFill>
              </a:rPr>
              <a:t>좋아요 </a:t>
            </a:r>
            <a:r>
              <a:rPr lang="ko-KR" altLang="en-US" sz="1600">
                <a:solidFill>
                  <a:srgbClr val="FFFFFF"/>
                </a:solidFill>
              </a:rPr>
              <a:t>기능 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5664071" y="2471840"/>
            <a:ext cx="1222509" cy="105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2990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467960" y="4618843"/>
            <a:ext cx="1810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0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이후승</a:t>
            </a:r>
            <a:r>
              <a:rPr lang="ko-KR" sz="3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5486863" y="4416027"/>
            <a:ext cx="1329252" cy="58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서성구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8340616" y="4403757"/>
            <a:ext cx="1355899" cy="57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2977285" y="2472129"/>
            <a:ext cx="2019900" cy="2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공부게시판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게시글 추천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댓글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답변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7982079" y="2472054"/>
            <a:ext cx="2020045" cy="232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공부게시판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게시글 추천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댓글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답변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2681574" y="2101800"/>
            <a:ext cx="2199575" cy="3338830"/>
          </a:xfrm>
          <a:custGeom>
            <a:avLst/>
            <a:gdLst/>
            <a:ahLst/>
            <a:cxnLst/>
            <a:rect l="l" t="t" r="r" b="b"/>
            <a:pathLst>
              <a:path w="1999614" h="2794000" extrusionOk="0">
                <a:moveTo>
                  <a:pt x="0" y="2793492"/>
                </a:moveTo>
                <a:lnTo>
                  <a:pt x="1999488" y="2793492"/>
                </a:lnTo>
                <a:lnTo>
                  <a:pt x="1999488" y="0"/>
                </a:lnTo>
                <a:lnTo>
                  <a:pt x="0" y="0"/>
                </a:lnTo>
                <a:lnTo>
                  <a:pt x="0" y="2793492"/>
                </a:lnTo>
                <a:close/>
              </a:path>
            </a:pathLst>
          </a:custGeom>
          <a:solidFill>
            <a:srgbClr val="39A0F3">
              <a:alpha val="7922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9843924" y="2101800"/>
            <a:ext cx="2199575" cy="3338830"/>
          </a:xfrm>
          <a:custGeom>
            <a:avLst/>
            <a:gdLst/>
            <a:ahLst/>
            <a:cxnLst/>
            <a:rect l="l" t="t" r="r" b="b"/>
            <a:pathLst>
              <a:path w="1999614" h="2794000" extrusionOk="0">
                <a:moveTo>
                  <a:pt x="0" y="2793492"/>
                </a:moveTo>
                <a:lnTo>
                  <a:pt x="1999488" y="2793492"/>
                </a:lnTo>
                <a:lnTo>
                  <a:pt x="1999488" y="0"/>
                </a:lnTo>
                <a:lnTo>
                  <a:pt x="0" y="0"/>
                </a:lnTo>
                <a:lnTo>
                  <a:pt x="0" y="2793492"/>
                </a:lnTo>
                <a:close/>
              </a:path>
            </a:pathLst>
          </a:custGeom>
          <a:solidFill>
            <a:srgbClr val="39A0F3">
              <a:alpha val="7922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5051724" y="2101800"/>
            <a:ext cx="2199575" cy="3338830"/>
          </a:xfrm>
          <a:custGeom>
            <a:avLst/>
            <a:gdLst/>
            <a:ahLst/>
            <a:cxnLst/>
            <a:rect l="l" t="t" r="r" b="b"/>
            <a:pathLst>
              <a:path w="1999614" h="2794000" extrusionOk="0">
                <a:moveTo>
                  <a:pt x="0" y="2793492"/>
                </a:moveTo>
                <a:lnTo>
                  <a:pt x="1999488" y="2793492"/>
                </a:lnTo>
                <a:lnTo>
                  <a:pt x="1999488" y="0"/>
                </a:lnTo>
                <a:lnTo>
                  <a:pt x="0" y="0"/>
                </a:lnTo>
                <a:lnTo>
                  <a:pt x="0" y="2793492"/>
                </a:lnTo>
                <a:close/>
              </a:path>
            </a:pathLst>
          </a:custGeom>
          <a:solidFill>
            <a:srgbClr val="39A0F3">
              <a:alpha val="7922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7447824" y="2101800"/>
            <a:ext cx="2199575" cy="3338830"/>
          </a:xfrm>
          <a:custGeom>
            <a:avLst/>
            <a:gdLst/>
            <a:ahLst/>
            <a:cxnLst/>
            <a:rect l="l" t="t" r="r" b="b"/>
            <a:pathLst>
              <a:path w="1999614" h="2794000" extrusionOk="0">
                <a:moveTo>
                  <a:pt x="0" y="2793492"/>
                </a:moveTo>
                <a:lnTo>
                  <a:pt x="1999488" y="2793492"/>
                </a:lnTo>
                <a:lnTo>
                  <a:pt x="1999488" y="0"/>
                </a:lnTo>
                <a:lnTo>
                  <a:pt x="0" y="0"/>
                </a:lnTo>
                <a:lnTo>
                  <a:pt x="0" y="2793492"/>
                </a:lnTo>
                <a:close/>
              </a:path>
            </a:pathLst>
          </a:custGeom>
          <a:solidFill>
            <a:srgbClr val="39A0F3">
              <a:alpha val="7922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2851951" y="2318949"/>
            <a:ext cx="1810200" cy="229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sz="1600" dirty="0">
                <a:solidFill>
                  <a:srgbClr val="FFFFFF"/>
                </a:solidFill>
              </a:rPr>
              <a:t>로그인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sz="1600" dirty="0">
                <a:solidFill>
                  <a:srgbClr val="FFFFFF"/>
                </a:solidFill>
              </a:rPr>
              <a:t>회원가입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메인 화면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endParaRPr lang="en-US" altLang="ko-KR"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dirty="0">
                <a:solidFill>
                  <a:srgbClr val="FFFFFF"/>
                </a:solidFill>
              </a:rPr>
              <a:t>관리페이지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5087676" y="2265214"/>
            <a:ext cx="2176072" cy="232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dirty="0">
                <a:solidFill>
                  <a:srgbClr val="FFFFFF"/>
                </a:solidFill>
              </a:rPr>
              <a:t>관광지 게시판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299085" lvl="0" indent="-286385">
              <a:lnSpc>
                <a:spcPct val="150000"/>
              </a:lnSpc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dirty="0">
                <a:solidFill>
                  <a:srgbClr val="FFFFFF"/>
                </a:solidFill>
              </a:rPr>
              <a:t>카테고리 별 글 조회 </a:t>
            </a:r>
          </a:p>
          <a:p>
            <a:pPr marL="299085" lvl="0" indent="-286385">
              <a:lnSpc>
                <a:spcPct val="150000"/>
              </a:lnSpc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dirty="0">
                <a:solidFill>
                  <a:srgbClr val="FFFFFF"/>
                </a:solidFill>
              </a:rPr>
              <a:t>글 등록 및 수정</a:t>
            </a:r>
            <a:r>
              <a:rPr lang="en-US" altLang="ko-KR" sz="1600" dirty="0">
                <a:solidFill>
                  <a:srgbClr val="FFFFFF"/>
                </a:solidFill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</a:rPr>
              <a:t>삭제 기능</a:t>
            </a:r>
          </a:p>
        </p:txBody>
      </p:sp>
      <p:sp>
        <p:nvSpPr>
          <p:cNvPr id="223" name="Google Shape;223;p30"/>
          <p:cNvSpPr txBox="1"/>
          <p:nvPr/>
        </p:nvSpPr>
        <p:spPr>
          <a:xfrm>
            <a:off x="7483009" y="2293843"/>
            <a:ext cx="2164389" cy="25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dirty="0">
                <a:solidFill>
                  <a:srgbClr val="FFFFFF"/>
                </a:solidFill>
              </a:rPr>
              <a:t>나의 여행 게시판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299085" indent="-286385">
              <a:lnSpc>
                <a:spcPct val="150000"/>
              </a:lnSpc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dirty="0">
                <a:solidFill>
                  <a:srgbClr val="FFFFFF"/>
                </a:solidFill>
              </a:rPr>
              <a:t>사용자 글 조회 및 등록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299085" indent="-286385">
              <a:lnSpc>
                <a:spcPct val="150000"/>
              </a:lnSpc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dirty="0">
                <a:solidFill>
                  <a:srgbClr val="FFFFFF"/>
                </a:solidFill>
              </a:rPr>
              <a:t>글 수정</a:t>
            </a:r>
            <a:r>
              <a:rPr lang="en-US" altLang="ko-KR" sz="1600" dirty="0">
                <a:solidFill>
                  <a:srgbClr val="FFFFFF"/>
                </a:solidFill>
              </a:rPr>
              <a:t>,</a:t>
            </a:r>
            <a:r>
              <a:rPr lang="ko-KR" altLang="en-US" sz="1600" dirty="0">
                <a:solidFill>
                  <a:srgbClr val="FFFFFF"/>
                </a:solidFill>
              </a:rPr>
              <a:t> 삭제는 글 등록한 회원만 가능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댓글 등록 및 삭제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10208651" y="2472113"/>
            <a:ext cx="1810200" cy="2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dirty="0">
                <a:solidFill>
                  <a:srgbClr val="FFFFFF"/>
                </a:solidFill>
              </a:rPr>
              <a:t>숙소 게시판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검색으로 상세 목록 조회</a:t>
            </a:r>
            <a:endParaRPr lang="en-US" altLang="ko-KR"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ko-KR" altLang="en-US" sz="1600" dirty="0">
                <a:solidFill>
                  <a:srgbClr val="FFFFFF"/>
                </a:solidFill>
              </a:rPr>
              <a:t>글 등록 </a:t>
            </a:r>
            <a:endParaRPr lang="en-US" altLang="ko-KR"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3010349" y="4592786"/>
            <a:ext cx="1418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dirty="0" err="1">
                <a:solidFill>
                  <a:srgbClr val="FFFFFF"/>
                </a:solidFill>
              </a:rPr>
              <a:t>이</a:t>
            </a:r>
            <a:r>
              <a:rPr lang="ko-KR" altLang="en-US" sz="3000" b="1" dirty="0" err="1">
                <a:solidFill>
                  <a:srgbClr val="FFFFFF"/>
                </a:solidFill>
              </a:rPr>
              <a:t>수안</a:t>
            </a:r>
            <a:r>
              <a:rPr lang="ko-KR" sz="3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5452401" y="4592786"/>
            <a:ext cx="1418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dirty="0">
                <a:solidFill>
                  <a:srgbClr val="FFFFFF"/>
                </a:solidFill>
              </a:rPr>
              <a:t>박</a:t>
            </a:r>
            <a:r>
              <a:rPr lang="ko-KR" altLang="en-US" sz="3000" b="1" dirty="0">
                <a:solidFill>
                  <a:srgbClr val="FFFFFF"/>
                </a:solidFill>
              </a:rPr>
              <a:t>지현</a:t>
            </a:r>
            <a:r>
              <a:rPr lang="ko-KR" sz="3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7838261" y="4639943"/>
            <a:ext cx="1418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1" dirty="0" err="1">
                <a:solidFill>
                  <a:srgbClr val="FFFFFF"/>
                </a:solidFill>
              </a:rPr>
              <a:t>최주희</a:t>
            </a:r>
            <a:r>
              <a:rPr lang="ko-KR" sz="3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10312067" y="4639943"/>
            <a:ext cx="1418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김정래</a:t>
            </a:r>
            <a:endParaRPr sz="3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917450" y="2060829"/>
            <a:ext cx="10363198" cy="444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altLang="ko-KR" sz="2400" dirty="0">
                <a:solidFill>
                  <a:srgbClr val="000000"/>
                </a:solidFill>
              </a:rPr>
              <a:t>- </a:t>
            </a:r>
            <a:r>
              <a:rPr lang="ko-KR" altLang="en-US" sz="2400" dirty="0">
                <a:solidFill>
                  <a:srgbClr val="000000"/>
                </a:solidFill>
              </a:rPr>
              <a:t>제주도의 관광지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맛집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숙박시설 등 정보를 제공하는 웹사이트를 구축</a:t>
            </a:r>
            <a:br>
              <a:rPr lang="en-US" altLang="ko-KR" sz="2400" dirty="0">
                <a:solidFill>
                  <a:srgbClr val="000000"/>
                </a:solidFill>
              </a:rPr>
            </a:br>
            <a:endParaRPr sz="2400" dirty="0">
              <a:solidFill>
                <a:srgbClr val="000000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262800" y="1483200"/>
            <a:ext cx="1159392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5"/>
          <p:cNvSpPr txBox="1"/>
          <p:nvPr/>
        </p:nvSpPr>
        <p:spPr>
          <a:xfrm>
            <a:off x="914401" y="49174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기획의도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xfrm>
            <a:off x="917450" y="2060829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lang="ko-KR" sz="9600"/>
              <a:t>프로토타이핑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7"/>
          <p:cNvCxnSpPr/>
          <p:nvPr/>
        </p:nvCxnSpPr>
        <p:spPr>
          <a:xfrm>
            <a:off x="262800" y="1483200"/>
            <a:ext cx="1159392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7"/>
          <p:cNvSpPr txBox="1"/>
          <p:nvPr/>
        </p:nvSpPr>
        <p:spPr>
          <a:xfrm>
            <a:off x="914401" y="49174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ERD - 논리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81" y="1774826"/>
            <a:ext cx="8225746" cy="50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8"/>
          <p:cNvCxnSpPr/>
          <p:nvPr/>
        </p:nvCxnSpPr>
        <p:spPr>
          <a:xfrm>
            <a:off x="262800" y="1483200"/>
            <a:ext cx="1159392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18"/>
          <p:cNvSpPr txBox="1"/>
          <p:nvPr/>
        </p:nvSpPr>
        <p:spPr>
          <a:xfrm>
            <a:off x="914401" y="49174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ERD - 물리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638" y="1671599"/>
            <a:ext cx="9372248" cy="503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917450" y="2060829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lang="ko-KR" sz="9600"/>
              <a:t>구 현 화 면</a:t>
            </a:r>
            <a:endParaRPr sz="9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0"/>
          <p:cNvCxnSpPr/>
          <p:nvPr/>
        </p:nvCxnSpPr>
        <p:spPr>
          <a:xfrm>
            <a:off x="230267" y="1225748"/>
            <a:ext cx="1159392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20"/>
          <p:cNvSpPr txBox="1"/>
          <p:nvPr/>
        </p:nvSpPr>
        <p:spPr>
          <a:xfrm>
            <a:off x="230267" y="93288"/>
            <a:ext cx="10363198" cy="129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메인화면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129010" y="2460606"/>
            <a:ext cx="4184100" cy="3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ko-KR" sz="1800" dirty="0" err="1">
                <a:solidFill>
                  <a:schemeClr val="dk1"/>
                </a:solidFill>
              </a:rPr>
              <a:t>메인화면</a:t>
            </a:r>
            <a:endParaRPr sz="1800" dirty="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 dirty="0">
                <a:solidFill>
                  <a:schemeClr val="dk1"/>
                </a:solidFill>
              </a:rPr>
              <a:t>로그인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indent="-273050">
              <a:lnSpc>
                <a:spcPct val="200000"/>
              </a:lnSpc>
              <a:buClr>
                <a:schemeClr val="dk1"/>
              </a:buClr>
              <a:buSzPts val="1600"/>
              <a:buFont typeface="Arial"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사용자가 선택한 메뉴로 이동</a:t>
            </a:r>
            <a:endParaRPr sz="1600" dirty="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상단 메뉴</a:t>
            </a:r>
            <a:endParaRPr sz="1600" dirty="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게시판</a:t>
            </a:r>
            <a:endParaRPr sz="1600" dirty="0">
              <a:solidFill>
                <a:schemeClr val="dk1"/>
              </a:solidFill>
            </a:endParaRPr>
          </a:p>
          <a:p>
            <a:pPr marL="127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ko-KR" sz="1600" dirty="0">
                <a:solidFill>
                  <a:schemeClr val="dk1"/>
                </a:solidFill>
              </a:rPr>
              <a:t>-    </a:t>
            </a:r>
            <a:r>
              <a:rPr lang="ko-KR" altLang="en-US" sz="1600" dirty="0">
                <a:solidFill>
                  <a:schemeClr val="dk1"/>
                </a:solidFill>
              </a:rPr>
              <a:t>하단 메뉴</a:t>
            </a:r>
            <a:endParaRPr sz="1600" dirty="0">
              <a:solidFill>
                <a:schemeClr val="dk1"/>
              </a:solidFill>
            </a:endParaRPr>
          </a:p>
          <a:p>
            <a:pPr marL="127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599568-9893-437F-BF7E-2DA17E6F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0" y="6076950"/>
            <a:ext cx="5724525" cy="7318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412689-C1B6-47AF-9E33-185592614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99" y="4195058"/>
            <a:ext cx="5724525" cy="2073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5080A6-E68D-43EE-898F-244A6C2C0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67" y="1402154"/>
            <a:ext cx="5724525" cy="27749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1"/>
          <p:cNvCxnSpPr/>
          <p:nvPr/>
        </p:nvCxnSpPr>
        <p:spPr>
          <a:xfrm>
            <a:off x="262800" y="1206526"/>
            <a:ext cx="1159380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21"/>
          <p:cNvSpPr txBox="1"/>
          <p:nvPr/>
        </p:nvSpPr>
        <p:spPr>
          <a:xfrm>
            <a:off x="262800" y="209625"/>
            <a:ext cx="10363200" cy="102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sz="4400">
                <a:solidFill>
                  <a:schemeClr val="dk1"/>
                </a:solidFill>
              </a:rPr>
              <a:t>관광지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7608406" y="2316228"/>
            <a:ext cx="4184100" cy="3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		</a:t>
            </a:r>
            <a:r>
              <a:rPr lang="ko-KR" altLang="en-US" sz="1600" dirty="0">
                <a:solidFill>
                  <a:schemeClr val="dk1"/>
                </a:solidFill>
              </a:rPr>
              <a:t>관광지</a:t>
            </a:r>
            <a:endParaRPr lang="en-US" altLang="ko-KR"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2"/>
          <p:cNvCxnSpPr/>
          <p:nvPr/>
        </p:nvCxnSpPr>
        <p:spPr>
          <a:xfrm>
            <a:off x="262800" y="882402"/>
            <a:ext cx="11593800" cy="18000"/>
          </a:xfrm>
          <a:prstGeom prst="straightConnector1">
            <a:avLst/>
          </a:prstGeom>
          <a:noFill/>
          <a:ln w="127000" cap="flat" cmpd="sng">
            <a:solidFill>
              <a:srgbClr val="2E5E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22"/>
          <p:cNvSpPr txBox="1"/>
          <p:nvPr/>
        </p:nvSpPr>
        <p:spPr>
          <a:xfrm>
            <a:off x="262800" y="-72180"/>
            <a:ext cx="10363200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맛집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7019900" y="1394039"/>
            <a:ext cx="4184100" cy="498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		</a:t>
            </a:r>
            <a:r>
              <a:rPr lang="ko-KR" altLang="en-US" sz="1600" dirty="0">
                <a:solidFill>
                  <a:schemeClr val="dk1"/>
                </a:solidFill>
              </a:rPr>
              <a:t>맛집 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-    </a:t>
            </a:r>
            <a:r>
              <a:rPr lang="ko-KR" sz="1600" dirty="0">
                <a:solidFill>
                  <a:schemeClr val="dk1"/>
                </a:solidFill>
              </a:rPr>
              <a:t>사용자가 선택한 메뉴로 이동</a:t>
            </a:r>
            <a:endParaRPr sz="1600" dirty="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 dirty="0">
                <a:solidFill>
                  <a:schemeClr val="dk1"/>
                </a:solidFill>
              </a:rPr>
              <a:t>전체</a:t>
            </a: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ko-KR" altLang="en-US" sz="1600" dirty="0">
                <a:solidFill>
                  <a:schemeClr val="dk1"/>
                </a:solidFill>
              </a:rPr>
              <a:t>목록</a:t>
            </a:r>
            <a:r>
              <a:rPr lang="ko-KR" sz="1600" dirty="0">
                <a:solidFill>
                  <a:schemeClr val="dk1"/>
                </a:solidFill>
              </a:rPr>
              <a:t> 조회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카테고리별 조회</a:t>
            </a:r>
            <a:r>
              <a:rPr lang="en-US" altLang="ko-KR" sz="1600" dirty="0">
                <a:solidFill>
                  <a:schemeClr val="dk1"/>
                </a:solidFill>
              </a:rPr>
              <a:t>(</a:t>
            </a:r>
            <a:r>
              <a:rPr lang="ko-KR" altLang="en-US" sz="1600" dirty="0">
                <a:solidFill>
                  <a:schemeClr val="dk1"/>
                </a:solidFill>
              </a:rPr>
              <a:t>한식 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일식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양식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카페</a:t>
            </a:r>
            <a:r>
              <a:rPr lang="en-US" altLang="ko-KR" sz="1600" dirty="0">
                <a:solidFill>
                  <a:schemeClr val="dk1"/>
                </a:solidFill>
              </a:rPr>
              <a:t>)</a:t>
            </a:r>
            <a:endParaRPr sz="1600" dirty="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 dirty="0">
                <a:solidFill>
                  <a:schemeClr val="dk1"/>
                </a:solidFill>
              </a:rPr>
              <a:t>페이지별 조회</a:t>
            </a:r>
            <a:endParaRPr sz="1600" dirty="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 dirty="0">
                <a:solidFill>
                  <a:schemeClr val="dk1"/>
                </a:solidFill>
              </a:rPr>
              <a:t>글 상세 조회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좋아요 기능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altLang="ko-KR" sz="1600" dirty="0">
                <a:solidFill>
                  <a:schemeClr val="dk1"/>
                </a:solidFill>
              </a:rPr>
              <a:t>--  </a:t>
            </a:r>
            <a:r>
              <a:rPr lang="ko-KR" altLang="en-US" sz="1600" dirty="0">
                <a:solidFill>
                  <a:schemeClr val="dk1"/>
                </a:solidFill>
              </a:rPr>
              <a:t>관리자 권한 </a:t>
            </a:r>
            <a:r>
              <a:rPr lang="en-US" altLang="ko-KR" sz="1600" dirty="0">
                <a:solidFill>
                  <a:schemeClr val="dk1"/>
                </a:solidFill>
              </a:rPr>
              <a:t>--</a:t>
            </a:r>
            <a:endParaRPr sz="1600" dirty="0">
              <a:solidFill>
                <a:schemeClr val="dk1"/>
              </a:solidFill>
            </a:endParaRPr>
          </a:p>
          <a:p>
            <a:pPr marL="127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ko-KR" sz="1600" dirty="0">
                <a:solidFill>
                  <a:schemeClr val="dk1"/>
                </a:solidFill>
              </a:rPr>
              <a:t>글 등록</a:t>
            </a:r>
            <a:r>
              <a:rPr lang="en-US" altLang="ko-KR" sz="1600" dirty="0">
                <a:solidFill>
                  <a:schemeClr val="dk1"/>
                </a:solidFill>
              </a:rPr>
              <a:t>,  </a:t>
            </a:r>
            <a:r>
              <a:rPr lang="ko-KR" sz="1600" dirty="0">
                <a:solidFill>
                  <a:schemeClr val="dk1"/>
                </a:solidFill>
              </a:rPr>
              <a:t>글 수정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sz="1600" dirty="0">
                <a:solidFill>
                  <a:schemeClr val="dk1"/>
                </a:solidFill>
              </a:rPr>
              <a:t>글 삭</a:t>
            </a:r>
            <a:r>
              <a:rPr lang="ko-KR" altLang="en-US" sz="1600" dirty="0">
                <a:solidFill>
                  <a:schemeClr val="dk1"/>
                </a:solidFill>
              </a:rPr>
              <a:t>제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D1E320-4EC6-454F-88D2-D0533284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0" y="943287"/>
            <a:ext cx="5362183" cy="5961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rgbClr val="000000"/>
      </a:dk1>
      <a:lt1>
        <a:srgbClr val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156</Words>
  <Application>Microsoft Office PowerPoint</Application>
  <PresentationFormat>와이드스크린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Arial</vt:lpstr>
      <vt:lpstr>한컴오피스</vt:lpstr>
      <vt:lpstr>미니프로젝트1차(비트캠프 커뮤니티)</vt:lpstr>
      <vt:lpstr>- 제주도의 관광지, 맛집, 숙박시설 등 정보를 제공하는 웹사이트를 구축 </vt:lpstr>
      <vt:lpstr>프로토타이핑</vt:lpstr>
      <vt:lpstr>PowerPoint 프레젠테이션</vt:lpstr>
      <vt:lpstr>PowerPoint 프레젠테이션</vt:lpstr>
      <vt:lpstr>구 현 화 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     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미니프로젝트1차(비트캠프 커뮤니티)</dc:title>
  <dc:creator>Huseung</dc:creator>
  <cp:lastModifiedBy>Huseung</cp:lastModifiedBy>
  <cp:revision>9</cp:revision>
  <dcterms:modified xsi:type="dcterms:W3CDTF">2019-04-12T03:56:27Z</dcterms:modified>
</cp:coreProperties>
</file>