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/>
    <p:restoredTop sz="94679"/>
  </p:normalViewPr>
  <p:slideViewPr>
    <p:cSldViewPr snapToGrid="0" snapToObjects="1">
      <p:cViewPr varScale="1">
        <p:scale>
          <a:sx n="122" d="100"/>
          <a:sy n="122" d="100"/>
        </p:scale>
        <p:origin x="23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59C11-0136-3010-417F-53244A906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D19F42-8E45-3B80-19C1-57C58F4D5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672D9D-B16F-E4CA-0A6D-70A6143B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F02C-C5C4-1C4D-B1D7-EFF0EB9A2DE1}" type="datetimeFigureOut">
              <a:rPr kumimoji="1" lang="ko-KR" altLang="en-US" smtClean="0"/>
              <a:t>2022. 8. 17.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321BA-5F5A-7238-743D-BA73E413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B91A8-3F78-E312-3DD6-82EFDB7E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4800-1C15-9C4E-9286-3AF319F953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940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75AA2-6832-B201-FBDA-18AC0CF5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C3C9E6-D702-949A-F7ED-D005838D4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ABA61-99B1-A84C-A3AD-03409BE0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F02C-C5C4-1C4D-B1D7-EFF0EB9A2DE1}" type="datetimeFigureOut">
              <a:rPr kumimoji="1" lang="ko-KR" altLang="en-US" smtClean="0"/>
              <a:t>2022. 8. 17.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E7D8E-7AD1-92D4-FBA9-C7F9AC24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EA6DF-340C-3944-0B4B-E5B20FAC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4800-1C15-9C4E-9286-3AF319F953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329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B08DF0-3397-64CF-819E-32E20C886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0AF1DB-95E8-8624-526F-79846FF02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9FB1D-C0A4-D9D1-4554-ADB79FE9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F02C-C5C4-1C4D-B1D7-EFF0EB9A2DE1}" type="datetimeFigureOut">
              <a:rPr kumimoji="1" lang="ko-KR" altLang="en-US" smtClean="0"/>
              <a:t>2022. 8. 17.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B816D-BD9E-42DF-48B9-4B65C0E5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29FA6-58A1-4054-A27C-664D33EA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4800-1C15-9C4E-9286-3AF319F953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262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BD613-D2BB-C17F-9707-7A3786F6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02A65D-653C-84EA-AE2C-49DFA351B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8077F-4500-67F6-CDC1-B130BE30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F02C-C5C4-1C4D-B1D7-EFF0EB9A2DE1}" type="datetimeFigureOut">
              <a:rPr kumimoji="1" lang="ko-KR" altLang="en-US" smtClean="0"/>
              <a:t>2022. 8. 17.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B30D7-62CA-9639-7CE5-9121BBFA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02CF5-B312-9F74-D986-E2808FB0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4800-1C15-9C4E-9286-3AF319F953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00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D7947-839E-FF19-B932-2CFF7554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5A14C-88E8-13AA-0661-F727EC200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DA9B5-8ECC-47CB-A11E-89D4193C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F02C-C5C4-1C4D-B1D7-EFF0EB9A2DE1}" type="datetimeFigureOut">
              <a:rPr kumimoji="1" lang="ko-KR" altLang="en-US" smtClean="0"/>
              <a:t>2022. 8. 17.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9160B-954F-DE75-AA6D-99C579FC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018B8-4413-816E-33CD-26777B9A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4800-1C15-9C4E-9286-3AF319F953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679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9B5E0-7FF5-DDB4-81DD-524B3FC9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4E608-EB42-F5A3-B193-CCB94F35A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0537FA-177F-88DA-85F9-9E70DEACB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15B7B7-EB63-FD6F-9EB1-653EC492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F02C-C5C4-1C4D-B1D7-EFF0EB9A2DE1}" type="datetimeFigureOut">
              <a:rPr kumimoji="1" lang="ko-KR" altLang="en-US" smtClean="0"/>
              <a:t>2022. 8. 17.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B38B9-D3C8-6D79-E65D-56ABB511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D13FED-F18F-497B-BA39-C1929E26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4800-1C15-9C4E-9286-3AF319F953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927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930AA-9F0E-B0C7-3C2D-7FAC4D64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6B8B8-8286-6818-20AD-DF5C1918F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E5F43-6684-C514-8C0E-AFC734AF8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1E7C2-24AE-AF06-5E6E-FF1918564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628F86-BD11-474A-78F5-501CC7414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C754A1-0CEA-2560-796B-ED85793A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F02C-C5C4-1C4D-B1D7-EFF0EB9A2DE1}" type="datetimeFigureOut">
              <a:rPr kumimoji="1" lang="ko-KR" altLang="en-US" smtClean="0"/>
              <a:t>2022. 8. 17.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7BC309-0027-D063-94EA-C96BDBE1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C4883D-E10F-65F1-BA3A-E63513E7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4800-1C15-9C4E-9286-3AF319F953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10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D8D52-72EB-A053-E0DA-253817E3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9B0C7D-AFF5-6242-6105-A58440D6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F02C-C5C4-1C4D-B1D7-EFF0EB9A2DE1}" type="datetimeFigureOut">
              <a:rPr kumimoji="1" lang="ko-KR" altLang="en-US" smtClean="0"/>
              <a:t>2022. 8. 17.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AAE04-7227-5EAE-814B-9CC5D7B0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6698D6-0B27-8570-216B-D75220D3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4800-1C15-9C4E-9286-3AF319F953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309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D2A10C-7A45-8FC8-7561-958C5786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F02C-C5C4-1C4D-B1D7-EFF0EB9A2DE1}" type="datetimeFigureOut">
              <a:rPr kumimoji="1" lang="ko-KR" altLang="en-US" smtClean="0"/>
              <a:t>2022. 8. 17.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D775EF-B6A3-17EB-D396-6F0992A5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225F0-67B5-A9CC-6131-3CB9571E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4800-1C15-9C4E-9286-3AF319F953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395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089D7-7873-6E59-0F49-95760F13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1F193-6028-1D0D-C684-40E3BC4C4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8CB8CC-C121-EC2B-FE25-8C6570C81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A9A6E-B025-9350-2AE9-F2D5A9F8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F02C-C5C4-1C4D-B1D7-EFF0EB9A2DE1}" type="datetimeFigureOut">
              <a:rPr kumimoji="1" lang="ko-KR" altLang="en-US" smtClean="0"/>
              <a:t>2022. 8. 17.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C0144-3204-1E0C-2267-8E63A5A3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237A8A-E8E9-A3F6-DFC8-CD65243D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4800-1C15-9C4E-9286-3AF319F953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719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87D23-BDD6-CC6F-4307-BEC94EBF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BAF42B-3B9F-4E23-7AC4-FF3118ACE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474C46-2D9E-AED1-04D7-62D572952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48695B-7737-7DDE-005D-F0F4C479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F02C-C5C4-1C4D-B1D7-EFF0EB9A2DE1}" type="datetimeFigureOut">
              <a:rPr kumimoji="1" lang="ko-KR" altLang="en-US" smtClean="0"/>
              <a:t>2022. 8. 17.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1CDB4-0903-B152-BFD7-2F5A0016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909182-2854-1097-9B6F-057A4DAE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4800-1C15-9C4E-9286-3AF319F953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635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C55224-0813-D0F0-6B06-73629C1C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4E1F0-0513-7E85-8305-ACA9C96CD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19CDE-981E-8BB9-09C7-3766E6807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4F02C-C5C4-1C4D-B1D7-EFF0EB9A2DE1}" type="datetimeFigureOut">
              <a:rPr kumimoji="1" lang="ko-KR" altLang="en-US" smtClean="0"/>
              <a:t>2022. 8. 17.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42BAB-D235-C091-2DB2-33A3D7BE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1FB78-0042-DC01-4199-555F479BA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B4800-1C15-9C4E-9286-3AF319F953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166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B64139-DEEE-468D-87C5-BACDB7D32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79" y="1398271"/>
            <a:ext cx="4320000" cy="16496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64C756-5D1F-1A77-2AB3-77B6857B5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947" y="413032"/>
            <a:ext cx="600664" cy="6006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44B0DC2-6268-61C5-978B-919F611C62B4}"/>
              </a:ext>
            </a:extLst>
          </p:cNvPr>
          <p:cNvSpPr/>
          <p:nvPr/>
        </p:nvSpPr>
        <p:spPr>
          <a:xfrm>
            <a:off x="1271179" y="5758079"/>
            <a:ext cx="4320000" cy="453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0FC5C-F829-21E6-A4BD-86561D4BE014}"/>
              </a:ext>
            </a:extLst>
          </p:cNvPr>
          <p:cNvSpPr txBox="1"/>
          <p:nvPr/>
        </p:nvSpPr>
        <p:spPr>
          <a:xfrm>
            <a:off x="2922866" y="5823037"/>
            <a:ext cx="10166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Serverless</a:t>
            </a:r>
            <a:endParaRPr kumimoji="1" lang="ko-KR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78F1C1C-10BA-A7E8-0F6D-08C1C14FBD2E}"/>
              </a:ext>
            </a:extLst>
          </p:cNvPr>
          <p:cNvSpPr/>
          <p:nvPr/>
        </p:nvSpPr>
        <p:spPr>
          <a:xfrm>
            <a:off x="1271179" y="5072194"/>
            <a:ext cx="1470991" cy="636458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71EC9C8-2F61-7EE7-E342-F703DC62DBFC}"/>
              </a:ext>
            </a:extLst>
          </p:cNvPr>
          <p:cNvSpPr/>
          <p:nvPr/>
        </p:nvSpPr>
        <p:spPr>
          <a:xfrm>
            <a:off x="4120188" y="5072194"/>
            <a:ext cx="1470991" cy="636458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>
            <a:outerShdw blurRad="50800" algn="ctr" rotWithShape="0">
              <a:srgbClr val="FFFF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95D2F295-0623-1016-7323-2D826A25D6B9}"/>
              </a:ext>
            </a:extLst>
          </p:cNvPr>
          <p:cNvSpPr/>
          <p:nvPr/>
        </p:nvSpPr>
        <p:spPr>
          <a:xfrm>
            <a:off x="3176653" y="2228465"/>
            <a:ext cx="939280" cy="133551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6F4AA8-31CF-C194-03E1-3777AB86FE45}"/>
              </a:ext>
            </a:extLst>
          </p:cNvPr>
          <p:cNvSpPr txBox="1"/>
          <p:nvPr/>
        </p:nvSpPr>
        <p:spPr>
          <a:xfrm>
            <a:off x="3470603" y="1047185"/>
            <a:ext cx="3513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endParaRPr kumimoji="1"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84472B-5D78-C056-3893-49728B65061A}"/>
              </a:ext>
            </a:extLst>
          </p:cNvPr>
          <p:cNvSpPr txBox="1"/>
          <p:nvPr/>
        </p:nvSpPr>
        <p:spPr>
          <a:xfrm>
            <a:off x="4458779" y="5174979"/>
            <a:ext cx="7938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kumimoji="1"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ktc-signin</a:t>
            </a:r>
            <a:r>
              <a:rPr kumimoji="1"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algn="ctr"/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kumimoji="1"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625C3D-F1CE-CE04-F3D6-8F4D2B955C79}"/>
              </a:ext>
            </a:extLst>
          </p:cNvPr>
          <p:cNvSpPr txBox="1"/>
          <p:nvPr/>
        </p:nvSpPr>
        <p:spPr>
          <a:xfrm>
            <a:off x="3252707" y="3819598"/>
            <a:ext cx="345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원통[C] 41">
            <a:extLst>
              <a:ext uri="{FF2B5EF4-FFF2-40B4-BE49-F238E27FC236}">
                <a16:creationId xmlns:a16="http://schemas.microsoft.com/office/drawing/2014/main" id="{DB437BF7-B04D-7BB9-A20F-03790FC5CD69}"/>
              </a:ext>
            </a:extLst>
          </p:cNvPr>
          <p:cNvSpPr/>
          <p:nvPr/>
        </p:nvSpPr>
        <p:spPr>
          <a:xfrm>
            <a:off x="2272570" y="3235496"/>
            <a:ext cx="2396067" cy="164963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E85F3E27-FEE5-8D28-78D9-EAB0AA5564BA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16200000" flipH="1">
            <a:off x="2939402" y="1521573"/>
            <a:ext cx="1214769" cy="199014"/>
          </a:xfrm>
          <a:prstGeom prst="curvedConnector3">
            <a:avLst>
              <a:gd name="adj1" fmla="val 36845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1800000" algn="tl" rotWithShape="0">
              <a:prstClr val="black">
                <a:alpha val="3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접힌 도형[F] 49">
            <a:extLst>
              <a:ext uri="{FF2B5EF4-FFF2-40B4-BE49-F238E27FC236}">
                <a16:creationId xmlns:a16="http://schemas.microsoft.com/office/drawing/2014/main" id="{64DA12C4-0C3D-43CF-5106-40E1D37BEE06}"/>
              </a:ext>
            </a:extLst>
          </p:cNvPr>
          <p:cNvSpPr/>
          <p:nvPr/>
        </p:nvSpPr>
        <p:spPr>
          <a:xfrm rot="10800000">
            <a:off x="2553232" y="3729884"/>
            <a:ext cx="699475" cy="450696"/>
          </a:xfrm>
          <a:prstGeom prst="foldedCorner">
            <a:avLst>
              <a:gd name="adj" fmla="val 348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모서리가 접힌 도형[F] 50">
            <a:extLst>
              <a:ext uri="{FF2B5EF4-FFF2-40B4-BE49-F238E27FC236}">
                <a16:creationId xmlns:a16="http://schemas.microsoft.com/office/drawing/2014/main" id="{42FC71E2-0050-D1F3-E893-9154A2F21D06}"/>
              </a:ext>
            </a:extLst>
          </p:cNvPr>
          <p:cNvSpPr/>
          <p:nvPr/>
        </p:nvSpPr>
        <p:spPr>
          <a:xfrm rot="10800000">
            <a:off x="3599354" y="3729884"/>
            <a:ext cx="699475" cy="450696"/>
          </a:xfrm>
          <a:prstGeom prst="foldedCorner">
            <a:avLst>
              <a:gd name="adj" fmla="val 348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CAEE09-8375-AACC-3A8F-69A1CF52573A}"/>
              </a:ext>
            </a:extLst>
          </p:cNvPr>
          <p:cNvSpPr txBox="1"/>
          <p:nvPr/>
        </p:nvSpPr>
        <p:spPr>
          <a:xfrm>
            <a:off x="3599353" y="3834562"/>
            <a:ext cx="69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ktc-signin</a:t>
            </a:r>
            <a:endParaRPr kumimoji="1"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ko-KR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F01B1C-B4A2-9F5A-13ED-C1A748819481}"/>
              </a:ext>
            </a:extLst>
          </p:cNvPr>
          <p:cNvSpPr txBox="1"/>
          <p:nvPr/>
        </p:nvSpPr>
        <p:spPr>
          <a:xfrm>
            <a:off x="2554805" y="3839672"/>
            <a:ext cx="69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ktc</a:t>
            </a:r>
            <a:r>
              <a:rPr kumimoji="1"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-index</a:t>
            </a:r>
          </a:p>
          <a:p>
            <a:pPr algn="ctr"/>
            <a:r>
              <a:rPr kumimoji="1" lang="en-US" altLang="ko-KR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ID001</a:t>
            </a:r>
            <a:endParaRPr kumimoji="1" lang="ko-KR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0B842-A2A5-1C5C-8516-9F7BFF868264}"/>
              </a:ext>
            </a:extLst>
          </p:cNvPr>
          <p:cNvSpPr txBox="1"/>
          <p:nvPr/>
        </p:nvSpPr>
        <p:spPr>
          <a:xfrm>
            <a:off x="3415686" y="4328993"/>
            <a:ext cx="345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모서리가 접힌 도형[F] 57">
            <a:extLst>
              <a:ext uri="{FF2B5EF4-FFF2-40B4-BE49-F238E27FC236}">
                <a16:creationId xmlns:a16="http://schemas.microsoft.com/office/drawing/2014/main" id="{1386D235-595E-A4B3-34F6-FA94F798730A}"/>
              </a:ext>
            </a:extLst>
          </p:cNvPr>
          <p:cNvSpPr/>
          <p:nvPr/>
        </p:nvSpPr>
        <p:spPr>
          <a:xfrm rot="10800000">
            <a:off x="2716211" y="4239279"/>
            <a:ext cx="699475" cy="450696"/>
          </a:xfrm>
          <a:prstGeom prst="foldedCorner">
            <a:avLst>
              <a:gd name="adj" fmla="val 348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모서리가 접힌 도형[F] 58">
            <a:extLst>
              <a:ext uri="{FF2B5EF4-FFF2-40B4-BE49-F238E27FC236}">
                <a16:creationId xmlns:a16="http://schemas.microsoft.com/office/drawing/2014/main" id="{6CBD5175-D4DF-FA08-7152-75D85005F4BC}"/>
              </a:ext>
            </a:extLst>
          </p:cNvPr>
          <p:cNvSpPr/>
          <p:nvPr/>
        </p:nvSpPr>
        <p:spPr>
          <a:xfrm rot="10800000">
            <a:off x="3762333" y="4239279"/>
            <a:ext cx="699475" cy="450696"/>
          </a:xfrm>
          <a:prstGeom prst="foldedCorner">
            <a:avLst>
              <a:gd name="adj" fmla="val 348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3F10BC-85D7-FFC5-56C8-DE4D6A4B642A}"/>
              </a:ext>
            </a:extLst>
          </p:cNvPr>
          <p:cNvSpPr txBox="1"/>
          <p:nvPr/>
        </p:nvSpPr>
        <p:spPr>
          <a:xfrm>
            <a:off x="3734339" y="4343957"/>
            <a:ext cx="764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ktc</a:t>
            </a:r>
            <a:r>
              <a:rPr kumimoji="1"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-search</a:t>
            </a:r>
          </a:p>
          <a:p>
            <a:pPr algn="ctr"/>
            <a:r>
              <a:rPr kumimoji="1" lang="en-US" altLang="ko-KR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ID004</a:t>
            </a:r>
            <a:endParaRPr kumimoji="1" lang="ko-KR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9E6FF-C087-27FB-2DB0-00F941AADC23}"/>
              </a:ext>
            </a:extLst>
          </p:cNvPr>
          <p:cNvSpPr txBox="1"/>
          <p:nvPr/>
        </p:nvSpPr>
        <p:spPr>
          <a:xfrm>
            <a:off x="2694459" y="4349067"/>
            <a:ext cx="75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ktc</a:t>
            </a:r>
            <a:r>
              <a:rPr kumimoji="1"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-signup</a:t>
            </a:r>
          </a:p>
          <a:p>
            <a:pPr algn="ctr"/>
            <a:r>
              <a:rPr kumimoji="1" lang="en-US" altLang="ko-KR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ID003</a:t>
            </a:r>
            <a:endParaRPr kumimoji="1" lang="ko-KR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3054D-A743-995C-1345-E2959083B295}"/>
              </a:ext>
            </a:extLst>
          </p:cNvPr>
          <p:cNvSpPr txBox="1"/>
          <p:nvPr/>
        </p:nvSpPr>
        <p:spPr>
          <a:xfrm>
            <a:off x="2955132" y="3311075"/>
            <a:ext cx="1255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Docker Registry</a:t>
            </a:r>
            <a:endParaRPr kumimoji="1"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D7CC64B7-F4AE-04C2-45A9-250AEA4E531A}"/>
              </a:ext>
            </a:extLst>
          </p:cNvPr>
          <p:cNvCxnSpPr>
            <a:cxnSpLocks/>
            <a:stCxn id="54" idx="3"/>
            <a:endCxn id="11" idx="0"/>
          </p:cNvCxnSpPr>
          <p:nvPr/>
        </p:nvCxnSpPr>
        <p:spPr>
          <a:xfrm>
            <a:off x="4298828" y="4003839"/>
            <a:ext cx="556856" cy="106835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1800000" algn="tl" rotWithShape="0">
              <a:prstClr val="black">
                <a:alpha val="3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80DA32A-A93C-29F4-072A-9654E94A7DDB}"/>
              </a:ext>
            </a:extLst>
          </p:cNvPr>
          <p:cNvSpPr txBox="1"/>
          <p:nvPr/>
        </p:nvSpPr>
        <p:spPr>
          <a:xfrm>
            <a:off x="1601773" y="5189380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</a:p>
          <a:p>
            <a:pPr algn="ct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4624398-37C7-DEDE-02ED-1EDB07431AB7}"/>
              </a:ext>
            </a:extLst>
          </p:cNvPr>
          <p:cNvSpPr txBox="1"/>
          <p:nvPr/>
        </p:nvSpPr>
        <p:spPr>
          <a:xfrm>
            <a:off x="6561774" y="408172"/>
            <a:ext cx="38411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kumimoji="1"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the BaaS URL</a:t>
            </a:r>
          </a:p>
          <a:p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(e.g., ‘https://</a:t>
            </a:r>
            <a:r>
              <a:rPr kumimoji="1"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bassdev.ktcloud.com</a:t>
            </a:r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/test4/</a:t>
            </a:r>
            <a:r>
              <a:rPr kumimoji="1"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ktc-signin</a:t>
            </a:r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Pull the container image from registry</a:t>
            </a:r>
          </a:p>
          <a:p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Run the image as a container on Serverless </a:t>
            </a:r>
          </a:p>
          <a:p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 Manage services by using </a:t>
            </a:r>
            <a:r>
              <a:rPr kumimoji="1"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console</a:t>
            </a:r>
          </a:p>
          <a:p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(e.g., edit container image)</a:t>
            </a:r>
          </a:p>
          <a:p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 Run the existing container image with the </a:t>
            </a:r>
            <a:r>
              <a:rPr kumimoji="1"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revision</a:t>
            </a:r>
          </a:p>
          <a:p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 Replace existing container image</a:t>
            </a:r>
          </a:p>
          <a:p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 Terminate the container when the user finish using it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39F7B9-6C37-9FBF-2FE4-A95593A9BF5B}"/>
              </a:ext>
            </a:extLst>
          </p:cNvPr>
          <p:cNvSpPr txBox="1"/>
          <p:nvPr/>
        </p:nvSpPr>
        <p:spPr>
          <a:xfrm>
            <a:off x="4405035" y="302601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endParaRPr kumimoji="1"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7BF7F4-C627-A995-F71C-496862EE4A00}"/>
              </a:ext>
            </a:extLst>
          </p:cNvPr>
          <p:cNvSpPr txBox="1"/>
          <p:nvPr/>
        </p:nvSpPr>
        <p:spPr>
          <a:xfrm>
            <a:off x="4776861" y="431073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endParaRPr kumimoji="1"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0147C82-8930-57E1-CD1F-EDF8C028165D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2742170" y="5390423"/>
            <a:ext cx="1378018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tx1"/>
                </a:gs>
                <a:gs pos="62000">
                  <a:schemeClr val="bg1">
                    <a:lumMod val="50000"/>
                  </a:schemeClr>
                </a:gs>
              </a:gsLst>
              <a:lin ang="108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림 95" descr="텍스트이(가) 표시된 사진&#10;&#10;자동 생성된 설명">
            <a:extLst>
              <a:ext uri="{FF2B5EF4-FFF2-40B4-BE49-F238E27FC236}">
                <a16:creationId xmlns:a16="http://schemas.microsoft.com/office/drawing/2014/main" id="{AF794B3B-E9FD-24AF-C6E4-0E45FDE23B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906"/>
          <a:stretch/>
        </p:blipFill>
        <p:spPr>
          <a:xfrm>
            <a:off x="6600115" y="4556558"/>
            <a:ext cx="4582890" cy="1385642"/>
          </a:xfrm>
          <a:prstGeom prst="rect">
            <a:avLst/>
          </a:prstGeom>
        </p:spPr>
      </p:pic>
      <p:pic>
        <p:nvPicPr>
          <p:cNvPr id="97" name="그림 96" descr="텍스트이(가) 표시된 사진&#10;&#10;자동 생성된 설명">
            <a:extLst>
              <a:ext uri="{FF2B5EF4-FFF2-40B4-BE49-F238E27FC236}">
                <a16:creationId xmlns:a16="http://schemas.microsoft.com/office/drawing/2014/main" id="{F2080A86-F2C2-1937-A57C-36B390B48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334"/>
          <a:stretch/>
        </p:blipFill>
        <p:spPr>
          <a:xfrm>
            <a:off x="6600823" y="5937007"/>
            <a:ext cx="4582146" cy="29499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4B9B5522-647B-9F25-D4AF-16ADBC81BB5C}"/>
              </a:ext>
            </a:extLst>
          </p:cNvPr>
          <p:cNvSpPr txBox="1"/>
          <p:nvPr/>
        </p:nvSpPr>
        <p:spPr>
          <a:xfrm>
            <a:off x="7986000" y="5152175"/>
            <a:ext cx="764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edit-</a:t>
            </a:r>
            <a:r>
              <a:rPr kumimoji="1" lang="en-US" altLang="ko-KR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signin</a:t>
            </a:r>
            <a:endParaRPr kumimoji="1" lang="ko-KR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B444C49-3E4F-096B-26E1-DA5845873FD0}"/>
              </a:ext>
            </a:extLst>
          </p:cNvPr>
          <p:cNvSpPr txBox="1"/>
          <p:nvPr/>
        </p:nvSpPr>
        <p:spPr>
          <a:xfrm>
            <a:off x="8103283" y="5576665"/>
            <a:ext cx="1622824" cy="215444"/>
          </a:xfrm>
          <a:prstGeom prst="rect">
            <a:avLst/>
          </a:prstGeom>
          <a:solidFill>
            <a:schemeClr val="bg1">
              <a:alpha val="68693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replace(“</a:t>
            </a:r>
            <a:r>
              <a:rPr kumimoji="1"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KTCloud</a:t>
            </a:r>
            <a:r>
              <a:rPr kumimoji="1"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“kt cloud”)</a:t>
            </a:r>
            <a:endParaRPr kumimoji="1"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구부러진 연결선[U] 99">
            <a:extLst>
              <a:ext uri="{FF2B5EF4-FFF2-40B4-BE49-F238E27FC236}">
                <a16:creationId xmlns:a16="http://schemas.microsoft.com/office/drawing/2014/main" id="{45E822BD-11D7-7F0D-996A-E529D4C175A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591179" y="5379971"/>
            <a:ext cx="1008936" cy="104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1800000" algn="tl" rotWithShape="0">
              <a:prstClr val="black">
                <a:alpha val="3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21FE922-B637-BA80-B162-10C7AE415BC1}"/>
              </a:ext>
            </a:extLst>
          </p:cNvPr>
          <p:cNvSpPr txBox="1"/>
          <p:nvPr/>
        </p:nvSpPr>
        <p:spPr>
          <a:xfrm>
            <a:off x="5964590" y="50922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kumimoji="1"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모서리가 접힌 도형[F] 103">
            <a:extLst>
              <a:ext uri="{FF2B5EF4-FFF2-40B4-BE49-F238E27FC236}">
                <a16:creationId xmlns:a16="http://schemas.microsoft.com/office/drawing/2014/main" id="{F6B1819F-71F7-6763-963B-10F56D69FF17}"/>
              </a:ext>
            </a:extLst>
          </p:cNvPr>
          <p:cNvSpPr/>
          <p:nvPr/>
        </p:nvSpPr>
        <p:spPr>
          <a:xfrm rot="10800000">
            <a:off x="6616516" y="3728249"/>
            <a:ext cx="906849" cy="584315"/>
          </a:xfrm>
          <a:prstGeom prst="foldedCorner">
            <a:avLst>
              <a:gd name="adj" fmla="val 3481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8558" algn="ctr" rotWithShape="0">
              <a:srgbClr val="FFFF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B5D4981-A491-7ECE-2CA9-F5238480BA0F}"/>
              </a:ext>
            </a:extLst>
          </p:cNvPr>
          <p:cNvSpPr txBox="1"/>
          <p:nvPr/>
        </p:nvSpPr>
        <p:spPr>
          <a:xfrm>
            <a:off x="6658857" y="3881200"/>
            <a:ext cx="82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ktc-signin</a:t>
            </a:r>
            <a:endParaRPr kumimoji="1"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ID1023</a:t>
            </a:r>
            <a:endParaRPr kumimoji="1"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EB80451-A275-825D-4088-E701245948C8}"/>
              </a:ext>
            </a:extLst>
          </p:cNvPr>
          <p:cNvSpPr txBox="1"/>
          <p:nvPr/>
        </p:nvSpPr>
        <p:spPr>
          <a:xfrm rot="19007572">
            <a:off x="6247775" y="3659047"/>
            <a:ext cx="822165" cy="215444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New!</a:t>
            </a:r>
            <a:endParaRPr kumimoji="1" lang="ko-KR" altLang="en-US" sz="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구부러진 연결선[U] 106">
            <a:extLst>
              <a:ext uri="{FF2B5EF4-FFF2-40B4-BE49-F238E27FC236}">
                <a16:creationId xmlns:a16="http://schemas.microsoft.com/office/drawing/2014/main" id="{86B1B902-3C5D-CDAD-5536-8699E9564FB5}"/>
              </a:ext>
            </a:extLst>
          </p:cNvPr>
          <p:cNvCxnSpPr>
            <a:cxnSpLocks/>
            <a:stCxn id="96" idx="0"/>
            <a:endCxn id="104" idx="1"/>
          </p:cNvCxnSpPr>
          <p:nvPr/>
        </p:nvCxnSpPr>
        <p:spPr>
          <a:xfrm rot="16200000" flipV="1">
            <a:off x="7939387" y="3604384"/>
            <a:ext cx="536152" cy="136819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1800000" algn="tl" rotWithShape="0">
              <a:prstClr val="black">
                <a:alpha val="3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0794D88-49BA-FDB2-7E73-0E053C808C8F}"/>
              </a:ext>
            </a:extLst>
          </p:cNvPr>
          <p:cNvSpPr txBox="1"/>
          <p:nvPr/>
        </p:nvSpPr>
        <p:spPr>
          <a:xfrm>
            <a:off x="8185649" y="38580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  <a:endParaRPr kumimoji="1"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A220FF85-160E-775E-2F20-7EDBA595CC3A}"/>
              </a:ext>
            </a:extLst>
          </p:cNvPr>
          <p:cNvCxnSpPr>
            <a:cxnSpLocks/>
            <a:stCxn id="104" idx="3"/>
            <a:endCxn id="54" idx="3"/>
          </p:cNvCxnSpPr>
          <p:nvPr/>
        </p:nvCxnSpPr>
        <p:spPr>
          <a:xfrm rot="10800000">
            <a:off x="4298828" y="4003840"/>
            <a:ext cx="2317688" cy="16567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  <a:effectLst>
            <a:outerShdw blurRad="50800" dist="38100" dir="1800000" algn="tl" rotWithShape="0">
              <a:prstClr val="black">
                <a:alpha val="3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4AF673D-C1D1-A0F1-190B-82E03F10A273}"/>
              </a:ext>
            </a:extLst>
          </p:cNvPr>
          <p:cNvSpPr txBox="1"/>
          <p:nvPr/>
        </p:nvSpPr>
        <p:spPr>
          <a:xfrm>
            <a:off x="3291254" y="507219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</a:t>
            </a:r>
            <a:endParaRPr kumimoji="1"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구부러진 연결선[U] 61">
            <a:extLst>
              <a:ext uri="{FF2B5EF4-FFF2-40B4-BE49-F238E27FC236}">
                <a16:creationId xmlns:a16="http://schemas.microsoft.com/office/drawing/2014/main" id="{E3DAA168-C061-248A-513D-A0178F689555}"/>
              </a:ext>
            </a:extLst>
          </p:cNvPr>
          <p:cNvCxnSpPr>
            <a:cxnSpLocks/>
            <a:stCxn id="14" idx="2"/>
            <a:endCxn id="54" idx="3"/>
          </p:cNvCxnSpPr>
          <p:nvPr/>
        </p:nvCxnSpPr>
        <p:spPr>
          <a:xfrm rot="16200000" flipH="1">
            <a:off x="3151649" y="2856659"/>
            <a:ext cx="1641823" cy="652535"/>
          </a:xfrm>
          <a:prstGeom prst="curvedConnector4">
            <a:avLst>
              <a:gd name="adj1" fmla="val 44845"/>
              <a:gd name="adj2" fmla="val 135033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1800000" algn="tl" rotWithShape="0">
              <a:prstClr val="black">
                <a:alpha val="3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모서리가 둥근 사각형 설명선[R] 145">
            <a:extLst>
              <a:ext uri="{FF2B5EF4-FFF2-40B4-BE49-F238E27FC236}">
                <a16:creationId xmlns:a16="http://schemas.microsoft.com/office/drawing/2014/main" id="{1ADF7C17-8068-4D20-9A17-D960D9C4739C}"/>
              </a:ext>
            </a:extLst>
          </p:cNvPr>
          <p:cNvSpPr/>
          <p:nvPr/>
        </p:nvSpPr>
        <p:spPr>
          <a:xfrm rot="5400000">
            <a:off x="8358046" y="604081"/>
            <a:ext cx="1066988" cy="4582855"/>
          </a:xfrm>
          <a:prstGeom prst="wedgeRoundRectCallout">
            <a:avLst>
              <a:gd name="adj1" fmla="val 91842"/>
              <a:gd name="adj2" fmla="val 99862"/>
              <a:gd name="adj3" fmla="val 16667"/>
            </a:avLst>
          </a:prstGeom>
          <a:solidFill>
            <a:schemeClr val="accent1">
              <a:lumMod val="20000"/>
              <a:lumOff val="80000"/>
              <a:alpha val="4894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CA5FD90-F8A3-00B5-F3F6-3253B14C2A6A}"/>
              </a:ext>
            </a:extLst>
          </p:cNvPr>
          <p:cNvSpPr/>
          <p:nvPr/>
        </p:nvSpPr>
        <p:spPr>
          <a:xfrm>
            <a:off x="6964902" y="2951312"/>
            <a:ext cx="1207461" cy="38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 Application</a:t>
            </a:r>
          </a:p>
          <a:p>
            <a:pPr algn="ct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kumimoji="1" lang="en-US" altLang="ko-KR" sz="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app.route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(“/</a:t>
            </a:r>
            <a:r>
              <a:rPr kumimoji="1" lang="en-US" altLang="ko-KR" sz="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signin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9F9E2B-04F5-86B8-B8A8-F4D1CBC0F2FA}"/>
              </a:ext>
            </a:extLst>
          </p:cNvPr>
          <p:cNvSpPr/>
          <p:nvPr/>
        </p:nvSpPr>
        <p:spPr>
          <a:xfrm>
            <a:off x="9839529" y="2951312"/>
            <a:ext cx="937586" cy="38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/static</a:t>
            </a:r>
          </a:p>
          <a:p>
            <a:pPr algn="ct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ko-KR" sz="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ko-KR" sz="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…)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F1329D92-4D6F-CF03-FAB6-9A7199EAB420}"/>
              </a:ext>
            </a:extLst>
          </p:cNvPr>
          <p:cNvSpPr/>
          <p:nvPr/>
        </p:nvSpPr>
        <p:spPr>
          <a:xfrm>
            <a:off x="8537153" y="2960600"/>
            <a:ext cx="937586" cy="38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/templates</a:t>
            </a:r>
          </a:p>
          <a:p>
            <a:pPr algn="ct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(html, …)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043BC5C-42E9-3FAE-E7A1-04672BE017DB}"/>
              </a:ext>
            </a:extLst>
          </p:cNvPr>
          <p:cNvSpPr/>
          <p:nvPr/>
        </p:nvSpPr>
        <p:spPr>
          <a:xfrm>
            <a:off x="9112818" y="2456412"/>
            <a:ext cx="1195504" cy="380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requirements.txt</a:t>
            </a:r>
            <a:endParaRPr kumimoji="1" lang="en-US" altLang="ko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(Flask, Jinja, …)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D9BD0D9-AD6B-E9EB-02D2-11DEF656FFA7}"/>
              </a:ext>
            </a:extLst>
          </p:cNvPr>
          <p:cNvSpPr/>
          <p:nvPr/>
        </p:nvSpPr>
        <p:spPr>
          <a:xfrm>
            <a:off x="7640420" y="2463151"/>
            <a:ext cx="1195504" cy="380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kumimoji="1" lang="en-US" altLang="ko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8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840405-8C8F-1BB9-1B89-C82046EC6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692150"/>
            <a:ext cx="6858000" cy="547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8B63B-FDB5-0AFF-EA5F-C6359A27C59E}"/>
              </a:ext>
            </a:extLst>
          </p:cNvPr>
          <p:cNvSpPr txBox="1"/>
          <p:nvPr/>
        </p:nvSpPr>
        <p:spPr>
          <a:xfrm>
            <a:off x="430924" y="368984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PoC Architecture</a:t>
            </a:r>
          </a:p>
          <a:p>
            <a:r>
              <a:rPr kumimoji="1" lang="ko-KR" altLang="en-US" dirty="0"/>
              <a:t>순서도 형태로 구성 필요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68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163</Words>
  <Application>Microsoft Macintosh PowerPoint</Application>
  <PresentationFormat>와이드스크린</PresentationFormat>
  <Paragraphs>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이효원</dc:creator>
  <cp:lastModifiedBy>이효원</cp:lastModifiedBy>
  <cp:revision>92</cp:revision>
  <dcterms:created xsi:type="dcterms:W3CDTF">2022-08-16T06:48:51Z</dcterms:created>
  <dcterms:modified xsi:type="dcterms:W3CDTF">2022-08-17T07:09:01Z</dcterms:modified>
</cp:coreProperties>
</file>