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580"/>
  </p:normalViewPr>
  <p:slideViewPr>
    <p:cSldViewPr snapToGrid="0" snapToObjects="1">
      <p:cViewPr>
        <p:scale>
          <a:sx n="90" d="100"/>
          <a:sy n="90" d="100"/>
        </p:scale>
        <p:origin x="187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72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13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95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74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6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365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6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2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01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007E-CA2A-5F40-B88E-7893CDD6A9E4}" type="datetimeFigureOut">
              <a:rPr kumimoji="1" lang="ko-KR" altLang="en-US" smtClean="0"/>
              <a:t>2016. 12. 18.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74632"/>
              </p:ext>
            </p:extLst>
          </p:nvPr>
        </p:nvGraphicFramePr>
        <p:xfrm>
          <a:off x="-2628906" y="-618926"/>
          <a:ext cx="17487916" cy="50501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2956"/>
                <a:gridCol w="1414463"/>
                <a:gridCol w="3088956"/>
                <a:gridCol w="1748791"/>
                <a:gridCol w="1748791"/>
                <a:gridCol w="814387"/>
                <a:gridCol w="1228725"/>
                <a:gridCol w="3203265"/>
                <a:gridCol w="1748791"/>
                <a:gridCol w="1748791"/>
              </a:tblGrid>
              <a:tr h="767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학기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학수번호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교과목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과목구분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학점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실습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학수번호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교과목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과목구분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학점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실습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6758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>
                          <a:solidFill>
                            <a:schemeClr val="bg1"/>
                          </a:solidFill>
                        </a:rPr>
                        <a:t>CSE1018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컴퓨터캡스톤디자인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2(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종합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>
                          <a:solidFill>
                            <a:schemeClr val="bg1"/>
                          </a:solidFill>
                        </a:rPr>
                        <a:t>3-1-4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>
                          <a:solidFill>
                            <a:schemeClr val="bg1"/>
                          </a:solidFill>
                        </a:rPr>
                        <a:t>CSE3009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컴파일러구조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3-3-0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6758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>
                          <a:solidFill>
                            <a:schemeClr val="bg1"/>
                          </a:solidFill>
                        </a:rPr>
                        <a:t>CSE4006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소프트웨어공학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>
                          <a:solidFill>
                            <a:schemeClr val="bg1"/>
                          </a:solidFill>
                        </a:rPr>
                        <a:t>4-3-2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CSE4035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임베디드운영체제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3-3-0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6758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>
                          <a:solidFill>
                            <a:schemeClr val="bg1"/>
                          </a:solidFill>
                        </a:rPr>
                        <a:t>CSE4044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컴퓨터시스템보안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>
                          <a:solidFill>
                            <a:schemeClr val="bg1"/>
                          </a:solidFill>
                        </a:rPr>
                        <a:t>3-2-2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chemeClr val="bg1"/>
                          </a:solidFill>
                        </a:rPr>
                        <a:t>CSE4036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빅데이터처리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>
                          <a:solidFill>
                            <a:schemeClr val="bg1"/>
                          </a:solidFill>
                        </a:rPr>
                        <a:t>3-2-2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4471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solidFill>
                            <a:schemeClr val="bg1"/>
                          </a:solidFill>
                        </a:rPr>
                        <a:t>ELE4076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정보검색론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전공핵심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3-3-0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CSE4039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소셜네트워크분석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3-3-0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6758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solidFill>
                            <a:schemeClr val="bg1"/>
                          </a:solidFill>
                        </a:rPr>
                        <a:t>ENE4014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프로그래밍언어론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3-3-0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>
                          <a:solidFill>
                            <a:schemeClr val="bg1"/>
                          </a:solidFill>
                        </a:rPr>
                        <a:t>CSE4045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모바일컴퓨팅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3-3-0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6758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ITE4067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임베디드소프트웨어설계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chemeClr val="bg1"/>
                          </a:solidFill>
                        </a:rPr>
                        <a:t>3-3-0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>
                          <a:solidFill>
                            <a:schemeClr val="bg1"/>
                          </a:solidFill>
                        </a:rPr>
                        <a:t>CSE4047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네트워크시큐리티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전공심화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 dirty="0">
                          <a:solidFill>
                            <a:schemeClr val="bg1"/>
                          </a:solidFill>
                        </a:rPr>
                        <a:t>3-2-2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82</Words>
  <Application>Microsoft Macintosh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남혜인</dc:creator>
  <cp:lastModifiedBy>남혜인</cp:lastModifiedBy>
  <cp:revision>11</cp:revision>
  <dcterms:created xsi:type="dcterms:W3CDTF">2016-12-13T02:14:37Z</dcterms:created>
  <dcterms:modified xsi:type="dcterms:W3CDTF">2016-12-18T04:43:58Z</dcterms:modified>
</cp:coreProperties>
</file>