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80"/>
  </p:normalViewPr>
  <p:slideViewPr>
    <p:cSldViewPr snapToGrid="0" snapToObjects="1">
      <p:cViewPr>
        <p:scale>
          <a:sx n="79" d="100"/>
          <a:sy n="79" d="100"/>
        </p:scale>
        <p:origin x="24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72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13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95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74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6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365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6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2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01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007E-CA2A-5F40-B88E-7893CDD6A9E4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C530-1BA4-8A4D-96E3-9ACB765A3F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06762"/>
              </p:ext>
            </p:extLst>
          </p:nvPr>
        </p:nvGraphicFramePr>
        <p:xfrm>
          <a:off x="1" y="-2"/>
          <a:ext cx="12605656" cy="308756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38842"/>
                <a:gridCol w="930728"/>
                <a:gridCol w="2351315"/>
                <a:gridCol w="908689"/>
                <a:gridCol w="1526845"/>
                <a:gridCol w="536266"/>
                <a:gridCol w="947057"/>
                <a:gridCol w="2514600"/>
                <a:gridCol w="898071"/>
                <a:gridCol w="1453243"/>
              </a:tblGrid>
              <a:tr h="516695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학기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학수번호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교과목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과목구분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학점</a:t>
                      </a:r>
                      <a:r>
                        <a:rPr lang="en-US" altLang="ko-KR" sz="18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-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강의</a:t>
                      </a:r>
                      <a:r>
                        <a:rPr lang="en-US" altLang="ko-KR" sz="18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-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실습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학기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학수번호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교과목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과목구분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학점</a:t>
                      </a:r>
                      <a:r>
                        <a:rPr lang="en-US" altLang="ko-KR" sz="18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-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강의</a:t>
                      </a:r>
                      <a:r>
                        <a:rPr lang="en-US" altLang="ko-KR" sz="18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-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실습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81082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1st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CSE1018</a:t>
                      </a:r>
                      <a:endParaRPr lang="fi-FI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컴퓨터캡스톤디자인</a:t>
                      </a: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2(</a:t>
                      </a: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종합</a:t>
                      </a: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3-1-4</a:t>
                      </a:r>
                      <a:endParaRPr lang="fi-FI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2nd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CSE3009</a:t>
                      </a:r>
                      <a:endParaRPr lang="is-I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컴파일러구조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3-3-0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7596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1st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CSE4006</a:t>
                      </a:r>
                      <a:endParaRPr lang="is-I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소프트웨어공학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4-3-2</a:t>
                      </a:r>
                      <a:endParaRPr lang="fi-FI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2nd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CSE4035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임베디드운영체제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3-3-0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7596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1st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CSE4044</a:t>
                      </a:r>
                      <a:endParaRPr lang="is-I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컴퓨터시스템보안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3-2-2</a:t>
                      </a:r>
                      <a:endParaRPr lang="fi-FI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2nd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CSE4036</a:t>
                      </a:r>
                      <a:endParaRPr lang="cs-CZ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빅데이터처리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3-2-2</a:t>
                      </a:r>
                      <a:endParaRPr lang="fi-FI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7596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1st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ELE4076</a:t>
                      </a:r>
                      <a:endParaRPr lang="de-DE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정보검색론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전공핵심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3-3-0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2nd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CSE4039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소셜네트워크분석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3-3-0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7596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1st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ENE4014</a:t>
                      </a:r>
                      <a:endParaRPr lang="de-DE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프로그래밍언어론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3-3-0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2nd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CSE4045</a:t>
                      </a:r>
                      <a:endParaRPr lang="is-I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모바일컴퓨팅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3-3-0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57941"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1st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ITE4067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임베디드소프트웨어설계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3-3-0</a:t>
                      </a:r>
                      <a:endParaRPr lang="uk-UA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2nd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400" b="1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CSE4047</a:t>
                      </a:r>
                      <a:endParaRPr lang="is-I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네트워크시큐리티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FFFFFF"/>
                          </a:solidFill>
                          <a:effectLst/>
                        </a:rPr>
                        <a:t>전공심화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b="1" dirty="0">
                          <a:solidFill>
                            <a:srgbClr val="FFFFFF"/>
                          </a:solidFill>
                          <a:effectLst/>
                          <a:latin typeface="맑은 고딕" charset="-127"/>
                        </a:rPr>
                        <a:t>3-2-2</a:t>
                      </a:r>
                      <a:endParaRPr lang="fi-FI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82</Words>
  <Application>Microsoft Macintosh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남혜인</dc:creator>
  <cp:lastModifiedBy>남혜인</cp:lastModifiedBy>
  <cp:revision>13</cp:revision>
  <dcterms:created xsi:type="dcterms:W3CDTF">2016-12-13T02:14:37Z</dcterms:created>
  <dcterms:modified xsi:type="dcterms:W3CDTF">2016-12-20T13:09:49Z</dcterms:modified>
</cp:coreProperties>
</file>