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0" r:id="rId3"/>
    <p:sldId id="272" r:id="rId4"/>
    <p:sldId id="302" r:id="rId5"/>
    <p:sldId id="303" r:id="rId6"/>
    <p:sldId id="305" r:id="rId7"/>
    <p:sldId id="304" r:id="rId8"/>
    <p:sldId id="307" r:id="rId9"/>
    <p:sldId id="309" r:id="rId10"/>
    <p:sldId id="308" r:id="rId11"/>
    <p:sldId id="310" r:id="rId12"/>
    <p:sldId id="306" r:id="rId13"/>
    <p:sldId id="311" r:id="rId14"/>
    <p:sldId id="312" r:id="rId15"/>
    <p:sldId id="313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4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516F8D"/>
    <a:srgbClr val="536ABD"/>
    <a:srgbClr val="CAB5BD"/>
    <a:srgbClr val="21345C"/>
    <a:srgbClr val="3B4340"/>
    <a:srgbClr val="002060"/>
    <a:srgbClr val="C2BEC0"/>
    <a:srgbClr val="326393"/>
    <a:srgbClr val="DCA2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경성대 로고  이미지">
            <a:extLst>
              <a:ext uri="{FF2B5EF4-FFF2-40B4-BE49-F238E27FC236}">
                <a16:creationId xmlns:a16="http://schemas.microsoft.com/office/drawing/2014/main" id="{D7C27707-6FA6-9058-F9CF-8335270201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54" y="6311900"/>
            <a:ext cx="1990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usaebyeol.blogspot.com/2020/11/powerpoint-template-free-download-ppt_22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600368" y="2505670"/>
            <a:ext cx="6991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</a:rPr>
              <a:t>Game Programing</a:t>
            </a:r>
            <a:endParaRPr lang="ko-KR" alt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80204" y="3917911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응용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9_2_1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코드 업그레이드</a:t>
            </a:r>
            <a:endParaRPr lang="en-US" altLang="ko-K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2018775050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이인석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D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352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Weight Calculation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8ED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615417" y="3253451"/>
            <a:ext cx="2457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앞의 </a:t>
            </a:r>
            <a:r>
              <a:rPr lang="en-US" altLang="ko-KR" sz="1600" dirty="0"/>
              <a:t>Sub_Main02 </a:t>
            </a:r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2</a:t>
            </a:r>
            <a:r>
              <a:rPr lang="ko-KR" altLang="en-US" sz="1600" dirty="0"/>
              <a:t>번 눌렀을 때</a:t>
            </a:r>
            <a:r>
              <a:rPr lang="en-US" altLang="ko-KR" sz="1600" dirty="0"/>
              <a:t> </a:t>
            </a:r>
            <a:r>
              <a:rPr lang="ko-KR" altLang="en-US" sz="1600" dirty="0"/>
              <a:t>값을 입력 받고 단위를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선택하여 무게를 계산하는 코드이다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0A1023-40C6-AC4E-BA50-42324D26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8" y="2086276"/>
            <a:ext cx="5454930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D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352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Weight Calculate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7DD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615417" y="3597394"/>
            <a:ext cx="245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Weight_calculation</a:t>
            </a:r>
            <a:endParaRPr lang="en-US" altLang="ko-KR" sz="1600" dirty="0"/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사용 될 값의 계산하는 코드이다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32CAE-A66C-A0D7-961C-1DC2EF2D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3" y="2584703"/>
            <a:ext cx="6731550" cy="26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73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65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Print </a:t>
            </a:r>
            <a:r>
              <a:rPr lang="en-US" altLang="ko-KR" sz="2400" dirty="0" err="1">
                <a:solidFill>
                  <a:schemeClr val="bg1"/>
                </a:solidFill>
                <a:latin typeface="+mj-ea"/>
                <a:ea typeface="+mj-ea"/>
              </a:rPr>
              <a:t>unSit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C08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725600" y="3493885"/>
            <a:ext cx="2236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부피와 무게를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계산하는 코드에서 </a:t>
            </a:r>
            <a:endParaRPr lang="en-US" altLang="ko-KR" sz="1600" dirty="0"/>
          </a:p>
          <a:p>
            <a:pPr algn="ctr"/>
            <a:r>
              <a:rPr lang="ko-KR" altLang="en-US" sz="1600" dirty="0"/>
              <a:t>단위를 출력하기</a:t>
            </a:r>
            <a:r>
              <a:rPr lang="en-US" altLang="ko-KR" sz="1600" dirty="0"/>
              <a:t> </a:t>
            </a:r>
            <a:r>
              <a:rPr lang="ko-KR" altLang="en-US" sz="1600" dirty="0"/>
              <a:t>위한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E7F645-9782-0578-EF9D-ACBC27E8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0" y="2835614"/>
            <a:ext cx="4038808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64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65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Press Any Key 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D391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809941" y="3679792"/>
            <a:ext cx="206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이전 돌아갈 때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사용되는 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B3E19-29E4-1644-00FF-8E902FDC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81" y="3053584"/>
            <a:ext cx="4727332" cy="12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0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Check The Code To Be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Modifled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466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4667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2130843" y="2984566"/>
            <a:ext cx="2813591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Sub_menu_display01</a:t>
            </a:r>
            <a:r>
              <a:rPr lang="ko-KR" alt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수정</a:t>
            </a:r>
            <a:endParaRPr lang="en-US" altLang="ko-KR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Sub_main01</a:t>
            </a:r>
            <a:r>
              <a:rPr lang="ko-KR" alt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수정</a:t>
            </a:r>
            <a:endParaRPr lang="en-US" altLang="ko-KR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Display_recipe</a:t>
            </a:r>
            <a:r>
              <a:rPr lang="en-US" altLang="ko-KR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endParaRPr lang="en-US" altLang="ko-KR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64236" y="2406347"/>
            <a:ext cx="2608406" cy="3364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Display_Cook1()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Cooking()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Select1~3()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Select1~3_display()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Calc_frequency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Success()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Failure()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2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3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278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Sub Main 01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(Changed)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C9250-895D-719F-3EC6-07306E8C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1" y="1214724"/>
            <a:ext cx="3626036" cy="2502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EC856-B098-5915-260F-CE926876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71" y="3940780"/>
            <a:ext cx="3626036" cy="22465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3565A-EAC6-7636-804B-EE4D2BC6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68" y="3940780"/>
            <a:ext cx="3626036" cy="22465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3F527-7115-630D-BD06-045CFC99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68" y="1214724"/>
            <a:ext cx="3626036" cy="25020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7EEDE6B-F3F7-ECF5-7B57-A6BCD181D5DF}"/>
              </a:ext>
            </a:extLst>
          </p:cNvPr>
          <p:cNvSpPr/>
          <p:nvPr/>
        </p:nvSpPr>
        <p:spPr>
          <a:xfrm>
            <a:off x="5501564" y="2095789"/>
            <a:ext cx="1249447" cy="7398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C4F5127-EB51-B8A9-9E54-56043D1B49A9}"/>
              </a:ext>
            </a:extLst>
          </p:cNvPr>
          <p:cNvSpPr/>
          <p:nvPr/>
        </p:nvSpPr>
        <p:spPr>
          <a:xfrm>
            <a:off x="5501564" y="4694115"/>
            <a:ext cx="1249447" cy="7398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70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Display Recipe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(Delete)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06AEE-FD8E-829A-1FE4-46E38C2C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8" y="1328171"/>
            <a:ext cx="5893103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65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Display Cook1 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358019"/>
            <a:ext cx="30040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Sub_Main01 </a:t>
            </a:r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번 눌렀을 때 </a:t>
            </a:r>
            <a:endParaRPr lang="en-US" altLang="ko-KR" sz="1600" dirty="0"/>
          </a:p>
          <a:p>
            <a:pPr algn="ctr"/>
            <a:r>
              <a:rPr lang="ko-KR" altLang="en-US" sz="1600" dirty="0"/>
              <a:t>각각의 재료를 선택하는 코드와 요리하는 코드를 사용하고 </a:t>
            </a:r>
            <a:endParaRPr lang="en-US" altLang="ko-KR" sz="1600" dirty="0"/>
          </a:p>
          <a:p>
            <a:pPr algn="ctr"/>
            <a:r>
              <a:rPr lang="ko-KR" altLang="en-US" sz="1600" dirty="0"/>
              <a:t>조건이 맞을 때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성공코드 아니면 </a:t>
            </a:r>
            <a:endParaRPr lang="en-US" altLang="ko-KR" sz="1600" dirty="0"/>
          </a:p>
          <a:p>
            <a:pPr algn="ctr"/>
            <a:r>
              <a:rPr lang="ko-KR" altLang="en-US" sz="1600" dirty="0"/>
              <a:t>실패 코드가 실행되는 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D6543-E845-8D16-20A6-082E2559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6" y="1547600"/>
            <a:ext cx="4281225" cy="4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65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Cooking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7A6FA-064F-774C-7DF1-A20ED601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09" y="768631"/>
            <a:ext cx="5401928" cy="512041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59A54F6-DA8E-6232-3058-7B703A87BEF6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EE457BD-F641-C73B-4D0A-0D37E3A64C59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206D8D9-C823-0AE6-C9BE-0C1220AADE27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B6AF08-4F5D-CC1E-96BC-AFF98F787CDF}"/>
              </a:ext>
            </a:extLst>
          </p:cNvPr>
          <p:cNvSpPr txBox="1"/>
          <p:nvPr/>
        </p:nvSpPr>
        <p:spPr>
          <a:xfrm>
            <a:off x="900000" y="3660415"/>
            <a:ext cx="300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선택된 재료들이 올바르게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선택 되었는지 확인하는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9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7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Select1 Display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E9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첫번째 재료를 선택하는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0AE1D-56B6-A2CA-AD4E-E16D96BB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62" y="940377"/>
            <a:ext cx="3759393" cy="2551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63EC7-CB0D-0172-5256-9625B221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62" y="3665498"/>
            <a:ext cx="3759393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70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Contents Page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92881" y="330832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86757" y="330832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201BF1-B6F7-7266-96DA-AE91D0479CFA}"/>
              </a:ext>
            </a:extLst>
          </p:cNvPr>
          <p:cNvSpPr/>
          <p:nvPr/>
        </p:nvSpPr>
        <p:spPr>
          <a:xfrm>
            <a:off x="1358900" y="11614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CCB640-1EE1-36C2-051B-914BA5085368}"/>
              </a:ext>
            </a:extLst>
          </p:cNvPr>
          <p:cNvSpPr/>
          <p:nvPr/>
        </p:nvSpPr>
        <p:spPr>
          <a:xfrm>
            <a:off x="2768600" y="11614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0421A-6633-0252-8E06-4AEA64764DEF}"/>
              </a:ext>
            </a:extLst>
          </p:cNvPr>
          <p:cNvSpPr txBox="1"/>
          <p:nvPr/>
        </p:nvSpPr>
        <p:spPr>
          <a:xfrm>
            <a:off x="1709736" y="134834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67ED2D-4DB3-4E8B-B71A-C48F66EC3568}"/>
              </a:ext>
            </a:extLst>
          </p:cNvPr>
          <p:cNvSpPr txBox="1"/>
          <p:nvPr/>
        </p:nvSpPr>
        <p:spPr>
          <a:xfrm>
            <a:off x="3025694" y="1394635"/>
            <a:ext cx="3892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Check The Original Code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732B16-6CDB-758F-DB84-7976EAC2952A}"/>
              </a:ext>
            </a:extLst>
          </p:cNvPr>
          <p:cNvSpPr/>
          <p:nvPr/>
        </p:nvSpPr>
        <p:spPr>
          <a:xfrm>
            <a:off x="1358900" y="248096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9626D1-CDBA-2EC9-CE6E-D5B55F01B98B}"/>
              </a:ext>
            </a:extLst>
          </p:cNvPr>
          <p:cNvSpPr/>
          <p:nvPr/>
        </p:nvSpPr>
        <p:spPr>
          <a:xfrm>
            <a:off x="2768600" y="248096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C3CA5-36D4-4618-B863-D5A68B1BF094}"/>
              </a:ext>
            </a:extLst>
          </p:cNvPr>
          <p:cNvSpPr txBox="1"/>
          <p:nvPr/>
        </p:nvSpPr>
        <p:spPr>
          <a:xfrm>
            <a:off x="1720370" y="2678183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CA6C-6B22-EE22-10C8-6DDAB3E9F9E3}"/>
              </a:ext>
            </a:extLst>
          </p:cNvPr>
          <p:cNvSpPr txBox="1"/>
          <p:nvPr/>
        </p:nvSpPr>
        <p:spPr>
          <a:xfrm>
            <a:off x="3025694" y="2692873"/>
            <a:ext cx="495257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Check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The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Code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To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Be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 err="1">
                <a:solidFill>
                  <a:schemeClr val="bg1"/>
                </a:solidFill>
                <a:latin typeface="+mn-ea"/>
              </a:rPr>
              <a:t>Modifled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2E1F28-F413-DC43-575C-31AC0B5BB7C6}"/>
              </a:ext>
            </a:extLst>
          </p:cNvPr>
          <p:cNvSpPr/>
          <p:nvPr/>
        </p:nvSpPr>
        <p:spPr>
          <a:xfrm>
            <a:off x="1358900" y="380046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8D1CD6-A6D6-686F-C229-121E264AE808}"/>
              </a:ext>
            </a:extLst>
          </p:cNvPr>
          <p:cNvSpPr/>
          <p:nvPr/>
        </p:nvSpPr>
        <p:spPr>
          <a:xfrm>
            <a:off x="2768600" y="3800469"/>
            <a:ext cx="82423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B3E02C-1069-5CB1-1431-2B306A32B210}"/>
              </a:ext>
            </a:extLst>
          </p:cNvPr>
          <p:cNvSpPr txBox="1"/>
          <p:nvPr/>
        </p:nvSpPr>
        <p:spPr>
          <a:xfrm>
            <a:off x="1720370" y="399768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A5AEE8-FC26-61FB-A882-9C7418FE8122}"/>
              </a:ext>
            </a:extLst>
          </p:cNvPr>
          <p:cNvSpPr txBox="1"/>
          <p:nvPr/>
        </p:nvSpPr>
        <p:spPr>
          <a:xfrm>
            <a:off x="3025694" y="4012374"/>
            <a:ext cx="229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Edit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The Code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15FDF1-A7AF-4E61-B328-B53B799B3F52}"/>
              </a:ext>
            </a:extLst>
          </p:cNvPr>
          <p:cNvSpPr/>
          <p:nvPr/>
        </p:nvSpPr>
        <p:spPr>
          <a:xfrm>
            <a:off x="1358900" y="5130839"/>
            <a:ext cx="1168400" cy="1044000"/>
          </a:xfrm>
          <a:prstGeom prst="rect">
            <a:avLst/>
          </a:prstGeom>
          <a:solidFill>
            <a:srgbClr val="C2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A62F19-9AF9-C7B0-7910-836506586478}"/>
              </a:ext>
            </a:extLst>
          </p:cNvPr>
          <p:cNvSpPr/>
          <p:nvPr/>
        </p:nvSpPr>
        <p:spPr>
          <a:xfrm>
            <a:off x="2768600" y="5130839"/>
            <a:ext cx="8242300" cy="1044000"/>
          </a:xfrm>
          <a:prstGeom prst="rect">
            <a:avLst/>
          </a:prstGeom>
          <a:solidFill>
            <a:srgbClr val="C2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C9BC7-640C-EA08-0DA7-585987EAAB2D}"/>
              </a:ext>
            </a:extLst>
          </p:cNvPr>
          <p:cNvSpPr txBox="1"/>
          <p:nvPr/>
        </p:nvSpPr>
        <p:spPr>
          <a:xfrm>
            <a:off x="1716362" y="5328054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106FD-54A5-7F17-A6C1-87DE2527FB9C}"/>
              </a:ext>
            </a:extLst>
          </p:cNvPr>
          <p:cNvSpPr txBox="1"/>
          <p:nvPr/>
        </p:nvSpPr>
        <p:spPr>
          <a:xfrm>
            <a:off x="3025694" y="5342744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Test Video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Select2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Select2 Display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EAE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두번째 재료를 선택하는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47B326-DABE-D832-525F-F6B93BFE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85" y="743031"/>
            <a:ext cx="3740342" cy="26859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B7152D-1F6D-719E-2AAF-6594FC73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85" y="3714718"/>
            <a:ext cx="3740341" cy="24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Select3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Select3 Display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A2D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세번째 재료를 선택하는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5E970B-EB82-1A59-0943-3D0DA2DE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29" y="677075"/>
            <a:ext cx="3740341" cy="2877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B18512-2773-F79C-9656-54A976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29" y="3779788"/>
            <a:ext cx="3740341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Calc Frequency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91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주파수를 이용한 음을 출력하기위한 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17221-BC44-51B2-C6DA-D6B8E150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0000"/>
            <a:ext cx="5434069" cy="36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Success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B1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음을 출력 하는 코드를 이용해 </a:t>
            </a:r>
            <a:endParaRPr lang="en-US" altLang="ko-KR" sz="1600" dirty="0"/>
          </a:p>
          <a:p>
            <a:pPr algn="ctr"/>
            <a:r>
              <a:rPr lang="ko-KR" altLang="en-US" sz="1600" dirty="0"/>
              <a:t>올바른 재료로 요리 하였을 때 출력할 음계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98C8B-3EAD-1E6D-679C-DF0FC134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35" y="2498793"/>
            <a:ext cx="5770965" cy="29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Failure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900000" y="180000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DCA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949375" y="3779788"/>
            <a:ext cx="3004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음을 출력 하는 코드를 이용해 </a:t>
            </a:r>
            <a:endParaRPr lang="en-US" altLang="ko-KR" sz="1600" dirty="0"/>
          </a:p>
          <a:p>
            <a:pPr algn="ctr"/>
            <a:r>
              <a:rPr lang="ko-KR" altLang="en-US" sz="1600" dirty="0"/>
              <a:t>틀린 재료로 요리 하였을 때 </a:t>
            </a:r>
            <a:endParaRPr lang="en-US" altLang="ko-KR" sz="1600" dirty="0"/>
          </a:p>
          <a:p>
            <a:pPr algn="ctr"/>
            <a:r>
              <a:rPr lang="ko-KR" altLang="en-US" sz="1600" dirty="0"/>
              <a:t>출력할 음계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BF848-E867-6073-9E9A-EA7D6090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81" y="2436471"/>
            <a:ext cx="5915496" cy="29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89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Test Video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녹화_2022_10_11_21_15_55_662">
            <a:hlinkClick r:id="" action="ppaction://media"/>
            <a:extLst>
              <a:ext uri="{FF2B5EF4-FFF2-40B4-BE49-F238E27FC236}">
                <a16:creationId xmlns:a16="http://schemas.microsoft.com/office/drawing/2014/main" id="{C2A13274-D67C-F847-6891-6633C1E85C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01600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2995706" y="2603597"/>
            <a:ext cx="6256466" cy="1493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PPT Templates - </a:t>
            </a:r>
            <a:r>
              <a:rPr lang="en-US" altLang="ko-KR" sz="1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https://yusaebyeol.blogspot.com/2020/11/powerpoint-template-free-download-ppt_22.html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Video Shooting – </a:t>
            </a:r>
            <a:r>
              <a:rPr lang="en-US" altLang="ko-KR" sz="1400" b="1" dirty="0" err="1">
                <a:solidFill>
                  <a:schemeClr val="tx1"/>
                </a:solidFill>
              </a:rPr>
              <a:t>Ocam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Source code – </a:t>
            </a:r>
            <a:r>
              <a:rPr lang="ko-KR" altLang="en-US" sz="1400" b="1" dirty="0">
                <a:solidFill>
                  <a:schemeClr val="tx1"/>
                </a:solidFill>
              </a:rPr>
              <a:t>응용 </a:t>
            </a:r>
            <a:r>
              <a:rPr lang="en-US" altLang="ko-KR" sz="1400" b="1" dirty="0">
                <a:solidFill>
                  <a:schemeClr val="tx1"/>
                </a:solidFill>
              </a:rPr>
              <a:t>9_2_1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Source code2 – </a:t>
            </a:r>
            <a:r>
              <a:rPr lang="ko-KR" altLang="en-US" sz="1400" b="1" dirty="0">
                <a:solidFill>
                  <a:schemeClr val="tx1"/>
                </a:solidFill>
              </a:rPr>
              <a:t>예제</a:t>
            </a:r>
            <a:r>
              <a:rPr lang="en-US" altLang="ko-KR" sz="1400" b="1" dirty="0">
                <a:solidFill>
                  <a:schemeClr val="tx1"/>
                </a:solidFill>
              </a:rPr>
              <a:t>5_3_3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5587190" y="2021840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Source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EE2259D-ABE2-4454-B3D4-1D4EAF316142}"/>
              </a:ext>
            </a:extLst>
          </p:cNvPr>
          <p:cNvGrpSpPr/>
          <p:nvPr/>
        </p:nvGrpSpPr>
        <p:grpSpPr>
          <a:xfrm>
            <a:off x="4544591" y="1506220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E2C956-3F9E-1E0A-BFF3-974B71CF016E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rgbClr val="6D8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C77462-3684-0A80-758B-62E84C53A8AD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516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1DD5C2-45A6-D1FF-8880-9AFD85514E8C}"/>
              </a:ext>
            </a:extLst>
          </p:cNvPr>
          <p:cNvSpPr txBox="1"/>
          <p:nvPr/>
        </p:nvSpPr>
        <p:spPr>
          <a:xfrm>
            <a:off x="5101037" y="3602599"/>
            <a:ext cx="198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217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Main Code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426517" y="3429000"/>
            <a:ext cx="2835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2</a:t>
            </a:r>
            <a:r>
              <a:rPr lang="ko-KR" altLang="en-US" sz="1600" dirty="0"/>
              <a:t>중에 선택되면 </a:t>
            </a:r>
            <a:r>
              <a:rPr lang="en-US" altLang="ko-KR" sz="1600" dirty="0"/>
              <a:t>Sub_Main01</a:t>
            </a:r>
            <a:r>
              <a:rPr lang="ko-KR" altLang="en-US" sz="1600" dirty="0"/>
              <a:t>나 </a:t>
            </a:r>
            <a:r>
              <a:rPr lang="en-US" altLang="ko-KR" sz="1600" dirty="0"/>
              <a:t>Sub_Main02 </a:t>
            </a:r>
            <a:r>
              <a:rPr lang="ko-KR" altLang="en-US" sz="1600" dirty="0"/>
              <a:t>선택된다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3</a:t>
            </a:r>
            <a:r>
              <a:rPr lang="ko-KR" altLang="en-US" sz="1600" dirty="0"/>
              <a:t>이 선택되면 </a:t>
            </a:r>
            <a:endParaRPr lang="en-US" altLang="ko-KR" sz="1600" dirty="0"/>
          </a:p>
          <a:p>
            <a:pPr algn="ctr"/>
            <a:r>
              <a:rPr lang="ko-KR" altLang="en-US" sz="1600" dirty="0"/>
              <a:t>반복문에서 벗어나 종료하게 되는 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3709C71-108C-F7BE-4761-38364285D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4" y="1642995"/>
            <a:ext cx="4536457" cy="42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38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Main Display Code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474635" y="3532579"/>
            <a:ext cx="2738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사용자가 보는 메인 화면을 </a:t>
            </a:r>
            <a:endParaRPr lang="en-US" altLang="ko-KR" sz="1600" dirty="0"/>
          </a:p>
          <a:p>
            <a:pPr algn="ctr"/>
            <a:r>
              <a:rPr lang="ko-KR" altLang="en-US" sz="1600" dirty="0"/>
              <a:t>프린트하여 보여주는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FE9E7E-B09E-DC15-5F81-33F067EBE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83" y="2407603"/>
            <a:ext cx="4382528" cy="30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231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Sub Main 01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809941" y="3499672"/>
            <a:ext cx="206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코드와 방식이 </a:t>
            </a:r>
            <a:endParaRPr lang="en-US" altLang="ko-KR" sz="1600" dirty="0"/>
          </a:p>
          <a:p>
            <a:pPr algn="ctr"/>
            <a:r>
              <a:rPr lang="ko-KR" altLang="en-US" sz="1600" dirty="0"/>
              <a:t>같은 서브 메인 </a:t>
            </a:r>
            <a:r>
              <a:rPr lang="en-US" altLang="ko-KR" sz="1600" dirty="0"/>
              <a:t>01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C9250-895D-719F-3EC6-07306E8C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1" y="1214724"/>
            <a:ext cx="3626036" cy="2502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EC856-B098-5915-260F-CE926876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71" y="4119330"/>
            <a:ext cx="3626036" cy="22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8" y="294640"/>
            <a:ext cx="270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Display Recipe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564810" y="3499672"/>
            <a:ext cx="2558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Sub_Main01 </a:t>
            </a:r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번 눌렀을 때 파일을 가져와 여는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06AEE-FD8E-829A-1FE4-46E38C2C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4" y="1502675"/>
            <a:ext cx="5893103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231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Sub Main 02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809941" y="3499672"/>
            <a:ext cx="206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코드와 방식이 </a:t>
            </a:r>
            <a:endParaRPr lang="en-US" altLang="ko-KR" sz="1600" dirty="0"/>
          </a:p>
          <a:p>
            <a:pPr algn="ctr"/>
            <a:r>
              <a:rPr lang="ko-KR" altLang="en-US" sz="1600" dirty="0"/>
              <a:t>같은 서브 메인 </a:t>
            </a:r>
            <a:r>
              <a:rPr lang="en-US" altLang="ko-KR" sz="1600" dirty="0"/>
              <a:t>02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 algn="ctr"/>
            <a:r>
              <a:rPr lang="ko-KR" altLang="en-US" sz="1600" dirty="0"/>
              <a:t>코드이다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3A3A0-99F8-8866-2F4E-FEDBE5B2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43" y="1270170"/>
            <a:ext cx="3759574" cy="2598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18AC02-A574-28C6-7057-686527BB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43" y="4104330"/>
            <a:ext cx="3759574" cy="23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352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Volume Calculation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615417" y="3253451"/>
            <a:ext cx="2457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Sub_Main02 </a:t>
            </a:r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번 눌렀을 때</a:t>
            </a:r>
            <a:r>
              <a:rPr lang="en-US" altLang="ko-KR" sz="1600" dirty="0"/>
              <a:t> </a:t>
            </a:r>
            <a:r>
              <a:rPr lang="ko-KR" altLang="en-US" sz="1600" dirty="0"/>
              <a:t>값을 입력 받고 단위를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선택하여 부피를 계산하는 코드이다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C6DBE0-8BAD-F21D-81B2-E2ACAA59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6" y="1964411"/>
            <a:ext cx="5543835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19" y="294640"/>
            <a:ext cx="352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Volume Calculate Code 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7292633" y="1642995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AF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7615417" y="3583433"/>
            <a:ext cx="245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Volume_calculation</a:t>
            </a:r>
            <a:endParaRPr lang="en-US" altLang="ko-KR" sz="1600" dirty="0"/>
          </a:p>
          <a:p>
            <a:pPr algn="ctr"/>
            <a:r>
              <a:rPr lang="en-US" altLang="ko-KR" sz="1600" dirty="0"/>
              <a:t>Code</a:t>
            </a:r>
            <a:r>
              <a:rPr lang="ko-KR" altLang="en-US" sz="1600" dirty="0"/>
              <a:t>에서 사용 될 값의 계산하는 코드이다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927CE-7534-368E-DC0F-598B5E2E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4" y="2459675"/>
            <a:ext cx="6587600" cy="29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사용자 지정 1">
      <a:majorFont>
        <a:latin typeface="Arial Black"/>
        <a:ea typeface="Arial Black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424</Words>
  <Application>Microsoft Office PowerPoint</Application>
  <PresentationFormat>와이드스크린</PresentationFormat>
  <Paragraphs>131</Paragraphs>
  <Slides>27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경구</cp:lastModifiedBy>
  <cp:revision>38</cp:revision>
  <dcterms:created xsi:type="dcterms:W3CDTF">2020-11-18T01:48:02Z</dcterms:created>
  <dcterms:modified xsi:type="dcterms:W3CDTF">2022-10-11T12:57:14Z</dcterms:modified>
</cp:coreProperties>
</file>