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2ECB-E789-4E8D-BA54-39D7915B092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0705-1407-4CAF-B9A6-ADD7EC9BD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85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2ECB-E789-4E8D-BA54-39D7915B092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0705-1407-4CAF-B9A6-ADD7EC9BD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9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2ECB-E789-4E8D-BA54-39D7915B092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0705-1407-4CAF-B9A6-ADD7EC9BD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81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2ECB-E789-4E8D-BA54-39D7915B092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0705-1407-4CAF-B9A6-ADD7EC9BD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54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2ECB-E789-4E8D-BA54-39D7915B092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0705-1407-4CAF-B9A6-ADD7EC9BD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62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2ECB-E789-4E8D-BA54-39D7915B092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0705-1407-4CAF-B9A6-ADD7EC9BD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58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2ECB-E789-4E8D-BA54-39D7915B092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0705-1407-4CAF-B9A6-ADD7EC9BD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53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2ECB-E789-4E8D-BA54-39D7915B092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0705-1407-4CAF-B9A6-ADD7EC9BD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01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2ECB-E789-4E8D-BA54-39D7915B092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0705-1407-4CAF-B9A6-ADD7EC9BD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21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2ECB-E789-4E8D-BA54-39D7915B092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0705-1407-4CAF-B9A6-ADD7EC9BD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8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2ECB-E789-4E8D-BA54-39D7915B092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0705-1407-4CAF-B9A6-ADD7EC9BD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90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82ECB-E789-4E8D-BA54-39D7915B092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20705-1407-4CAF-B9A6-ADD7EC9BD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86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Relationship Id="rId9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3.jpeg"/><Relationship Id="rId4" Type="http://schemas.openxmlformats.org/officeDocument/2006/relationships/image" Target="../media/image4.jpeg"/><Relationship Id="rId9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3.jpeg"/><Relationship Id="rId4" Type="http://schemas.openxmlformats.org/officeDocument/2006/relationships/image" Target="../media/image4.jpeg"/><Relationship Id="rId9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4.jpeg"/><Relationship Id="rId5" Type="http://schemas.openxmlformats.org/officeDocument/2006/relationships/image" Target="../media/image6.jpeg"/><Relationship Id="rId10" Type="http://schemas.openxmlformats.org/officeDocument/2006/relationships/image" Target="../media/image13.jpeg"/><Relationship Id="rId4" Type="http://schemas.openxmlformats.org/officeDocument/2006/relationships/image" Target="../media/image4.jpeg"/><Relationship Id="rId9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4.jpeg"/><Relationship Id="rId5" Type="http://schemas.openxmlformats.org/officeDocument/2006/relationships/image" Target="../media/image6.jpeg"/><Relationship Id="rId10" Type="http://schemas.openxmlformats.org/officeDocument/2006/relationships/image" Target="../media/image13.jpeg"/><Relationship Id="rId4" Type="http://schemas.openxmlformats.org/officeDocument/2006/relationships/image" Target="../media/image4.jpeg"/><Relationship Id="rId9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4.jpeg"/><Relationship Id="rId5" Type="http://schemas.openxmlformats.org/officeDocument/2006/relationships/image" Target="../media/image6.jpeg"/><Relationship Id="rId10" Type="http://schemas.openxmlformats.org/officeDocument/2006/relationships/image" Target="../media/image13.jpeg"/><Relationship Id="rId4" Type="http://schemas.openxmlformats.org/officeDocument/2006/relationships/image" Target="../media/image4.jpeg"/><Relationship Id="rId9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5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1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2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Экран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Arsentev Kirill</dc:creator>
  <cp:lastModifiedBy>Arsentev Kirill</cp:lastModifiedBy>
  <cp:revision>2</cp:revision>
  <dcterms:created xsi:type="dcterms:W3CDTF">2023-05-18T22:43:35Z</dcterms:created>
  <dcterms:modified xsi:type="dcterms:W3CDTF">2023-05-18T23:01:22Z</dcterms:modified>
</cp:coreProperties>
</file>