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69230-4785-4C3C-B499-7DF01F31CD54}" v="409" dt="2022-09-22T06:00:06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75EE4AC-67F4-E657-8EEF-8F981A8B5021}"/>
              </a:ext>
            </a:extLst>
          </p:cNvPr>
          <p:cNvSpPr/>
          <p:nvPr/>
        </p:nvSpPr>
        <p:spPr>
          <a:xfrm>
            <a:off x="2036707" y="2087193"/>
            <a:ext cx="1610261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LB_ATK_1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F016E3E-4F23-8FBC-B2AF-CBF9C40A519F}"/>
              </a:ext>
            </a:extLst>
          </p:cNvPr>
          <p:cNvSpPr/>
          <p:nvPr/>
        </p:nvSpPr>
        <p:spPr>
          <a:xfrm>
            <a:off x="6982517" y="2087193"/>
            <a:ext cx="1610261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LB_ATK_3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B2F66B1-60B2-5846-555D-22D4C7B81435}"/>
              </a:ext>
            </a:extLst>
          </p:cNvPr>
          <p:cNvSpPr/>
          <p:nvPr/>
        </p:nvSpPr>
        <p:spPr>
          <a:xfrm>
            <a:off x="4495235" y="2087192"/>
            <a:ext cx="1610261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LB_ATK_2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721B91B-9481-9FF7-A78A-705AD69BBE84}"/>
              </a:ext>
            </a:extLst>
          </p:cNvPr>
          <p:cNvSpPr/>
          <p:nvPr/>
        </p:nvSpPr>
        <p:spPr>
          <a:xfrm>
            <a:off x="8510530" y="2954179"/>
            <a:ext cx="1725279" cy="89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RB_ATK_1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4649161-15C2-D542-82E2-2B202893DF16}"/>
              </a:ext>
            </a:extLst>
          </p:cNvPr>
          <p:cNvSpPr/>
          <p:nvPr/>
        </p:nvSpPr>
        <p:spPr>
          <a:xfrm>
            <a:off x="10508314" y="3512389"/>
            <a:ext cx="1682147" cy="89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RB_ATK_2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68A2E50-547B-353A-DCE5-CB7DBBF630D2}"/>
              </a:ext>
            </a:extLst>
          </p:cNvPr>
          <p:cNvSpPr/>
          <p:nvPr/>
        </p:nvSpPr>
        <p:spPr>
          <a:xfrm>
            <a:off x="7281432" y="5656123"/>
            <a:ext cx="1509621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 err="1">
                <a:latin typeface="Consolas"/>
                <a:ea typeface="맑은 고딕"/>
              </a:rPr>
              <a:t>evasion</a:t>
            </a:r>
            <a:endParaRPr lang="ko-KR" dirty="0" err="1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D7F40F-CF2B-E5B7-EC6C-D4DAF552D16E}"/>
              </a:ext>
            </a:extLst>
          </p:cNvPr>
          <p:cNvSpPr/>
          <p:nvPr/>
        </p:nvSpPr>
        <p:spPr>
          <a:xfrm>
            <a:off x="643940" y="415909"/>
            <a:ext cx="1509621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latin typeface="Consolas"/>
                <a:ea typeface="맑은 고딕"/>
              </a:rPr>
              <a:t>Skill_1</a:t>
            </a:r>
            <a:endParaRPr lang="ko-KR" dirty="0" err="1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AEE14C-34C4-7CBF-B3DE-9AD2A5F323C6}"/>
              </a:ext>
            </a:extLst>
          </p:cNvPr>
          <p:cNvSpPr/>
          <p:nvPr/>
        </p:nvSpPr>
        <p:spPr>
          <a:xfrm>
            <a:off x="3538971" y="365755"/>
            <a:ext cx="1509621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latin typeface="Consolas"/>
                <a:ea typeface="맑은 고딕"/>
              </a:rPr>
              <a:t>Skill_2</a:t>
            </a:r>
            <a:endParaRPr lang="ko-KR" dirty="0" err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DB6EA48-A55C-D434-7AE6-3BF0BF736E1E}"/>
              </a:ext>
            </a:extLst>
          </p:cNvPr>
          <p:cNvCxnSpPr>
            <a:cxnSpLocks/>
          </p:cNvCxnSpPr>
          <p:nvPr/>
        </p:nvCxnSpPr>
        <p:spPr>
          <a:xfrm flipV="1">
            <a:off x="3649628" y="2526117"/>
            <a:ext cx="843517" cy="1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08731FD-8EF9-3778-517C-A632093B1297}"/>
              </a:ext>
            </a:extLst>
          </p:cNvPr>
          <p:cNvCxnSpPr>
            <a:cxnSpLocks/>
          </p:cNvCxnSpPr>
          <p:nvPr/>
        </p:nvCxnSpPr>
        <p:spPr>
          <a:xfrm flipV="1">
            <a:off x="6112837" y="2534977"/>
            <a:ext cx="843517" cy="1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8EDC69B-7EED-6C00-DFA2-3DEBD5748982}"/>
              </a:ext>
            </a:extLst>
          </p:cNvPr>
          <p:cNvCxnSpPr>
            <a:cxnSpLocks/>
          </p:cNvCxnSpPr>
          <p:nvPr/>
        </p:nvCxnSpPr>
        <p:spPr>
          <a:xfrm>
            <a:off x="10073464" y="3649623"/>
            <a:ext cx="418215" cy="13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A42E32E-B0ED-B863-99B8-BE768E4E904B}"/>
              </a:ext>
            </a:extLst>
          </p:cNvPr>
          <p:cNvSpPr/>
          <p:nvPr/>
        </p:nvSpPr>
        <p:spPr>
          <a:xfrm>
            <a:off x="215086" y="5026320"/>
            <a:ext cx="6033975" cy="1488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9C323CA-C526-88A9-7CB5-884B53F0775E}"/>
              </a:ext>
            </a:extLst>
          </p:cNvPr>
          <p:cNvSpPr/>
          <p:nvPr/>
        </p:nvSpPr>
        <p:spPr>
          <a:xfrm>
            <a:off x="503240" y="5453231"/>
            <a:ext cx="920150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Idle</a:t>
            </a:r>
            <a:endParaRPr lang="ko-KR" dirty="0" err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7FB5F3B-CD60-70A3-DCE6-76655135A958}"/>
              </a:ext>
            </a:extLst>
          </p:cNvPr>
          <p:cNvSpPr/>
          <p:nvPr/>
        </p:nvSpPr>
        <p:spPr>
          <a:xfrm>
            <a:off x="4801171" y="5452332"/>
            <a:ext cx="1135810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Run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CED4BDC-D7FD-4DB1-1651-A87E41BD3489}"/>
              </a:ext>
            </a:extLst>
          </p:cNvPr>
          <p:cNvCxnSpPr/>
          <p:nvPr/>
        </p:nvCxnSpPr>
        <p:spPr>
          <a:xfrm flipV="1">
            <a:off x="1399068" y="5494373"/>
            <a:ext cx="1109332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5CBC587-D210-F9AA-E505-5453911C3288}"/>
              </a:ext>
            </a:extLst>
          </p:cNvPr>
          <p:cNvCxnSpPr>
            <a:cxnSpLocks/>
          </p:cNvCxnSpPr>
          <p:nvPr/>
        </p:nvCxnSpPr>
        <p:spPr>
          <a:xfrm flipH="1">
            <a:off x="1454003" y="5793857"/>
            <a:ext cx="1026039" cy="258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D03F6C1-3A3C-05CE-E7AD-DE78D573FC67}"/>
              </a:ext>
            </a:extLst>
          </p:cNvPr>
          <p:cNvCxnSpPr>
            <a:cxnSpLocks/>
          </p:cNvCxnSpPr>
          <p:nvPr/>
        </p:nvCxnSpPr>
        <p:spPr>
          <a:xfrm>
            <a:off x="3543301" y="5297672"/>
            <a:ext cx="1384003" cy="41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C85F47C-A13E-BCA5-584D-CC613B5B1493}"/>
              </a:ext>
            </a:extLst>
          </p:cNvPr>
          <p:cNvCxnSpPr>
            <a:cxnSpLocks/>
          </p:cNvCxnSpPr>
          <p:nvPr/>
        </p:nvCxnSpPr>
        <p:spPr>
          <a:xfrm flipH="1" flipV="1">
            <a:off x="3562794" y="5671585"/>
            <a:ext cx="1265270" cy="3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B2AF12E-D7F4-A70A-3966-3BB884BB15D6}"/>
              </a:ext>
            </a:extLst>
          </p:cNvPr>
          <p:cNvCxnSpPr>
            <a:cxnSpLocks/>
          </p:cNvCxnSpPr>
          <p:nvPr/>
        </p:nvCxnSpPr>
        <p:spPr>
          <a:xfrm>
            <a:off x="1381347" y="6157137"/>
            <a:ext cx="3554818" cy="7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1D3A6DC-F09C-FFEB-4EAA-D39CC859E95E}"/>
              </a:ext>
            </a:extLst>
          </p:cNvPr>
          <p:cNvCxnSpPr>
            <a:cxnSpLocks/>
          </p:cNvCxnSpPr>
          <p:nvPr/>
        </p:nvCxnSpPr>
        <p:spPr>
          <a:xfrm flipH="1" flipV="1">
            <a:off x="1161608" y="6336119"/>
            <a:ext cx="4189224" cy="6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DD4ED942-8A20-D5D3-0517-D1B3504FD073}"/>
              </a:ext>
            </a:extLst>
          </p:cNvPr>
          <p:cNvSpPr/>
          <p:nvPr/>
        </p:nvSpPr>
        <p:spPr>
          <a:xfrm>
            <a:off x="2517513" y="5168798"/>
            <a:ext cx="1135810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Move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7C7A1FE-DF25-2045-604A-9EF39268A9C4}"/>
              </a:ext>
            </a:extLst>
          </p:cNvPr>
          <p:cNvCxnSpPr>
            <a:cxnSpLocks/>
          </p:cNvCxnSpPr>
          <p:nvPr/>
        </p:nvCxnSpPr>
        <p:spPr>
          <a:xfrm flipV="1">
            <a:off x="2763578" y="3031164"/>
            <a:ext cx="116961" cy="201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4E53E9F-FDD3-061E-0700-B94E5287A504}"/>
              </a:ext>
            </a:extLst>
          </p:cNvPr>
          <p:cNvCxnSpPr>
            <a:cxnSpLocks/>
          </p:cNvCxnSpPr>
          <p:nvPr/>
        </p:nvCxnSpPr>
        <p:spPr>
          <a:xfrm flipH="1">
            <a:off x="2960283" y="3064832"/>
            <a:ext cx="131132" cy="195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A9D891D-B5D0-97CD-A002-395E13141C24}"/>
              </a:ext>
            </a:extLst>
          </p:cNvPr>
          <p:cNvCxnSpPr>
            <a:cxnSpLocks/>
          </p:cNvCxnSpPr>
          <p:nvPr/>
        </p:nvCxnSpPr>
        <p:spPr>
          <a:xfrm flipV="1">
            <a:off x="3180020" y="3004582"/>
            <a:ext cx="1649821" cy="20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BF8FD37-1E24-1E1B-C9F9-B7B5C87018C1}"/>
              </a:ext>
            </a:extLst>
          </p:cNvPr>
          <p:cNvCxnSpPr>
            <a:cxnSpLocks/>
          </p:cNvCxnSpPr>
          <p:nvPr/>
        </p:nvCxnSpPr>
        <p:spPr>
          <a:xfrm flipH="1">
            <a:off x="3403306" y="3011670"/>
            <a:ext cx="1637411" cy="198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594B11D-8680-0E80-3C6E-476788423E47}"/>
              </a:ext>
            </a:extLst>
          </p:cNvPr>
          <p:cNvCxnSpPr>
            <a:cxnSpLocks/>
          </p:cNvCxnSpPr>
          <p:nvPr/>
        </p:nvCxnSpPr>
        <p:spPr>
          <a:xfrm flipV="1">
            <a:off x="3667345" y="2924838"/>
            <a:ext cx="3634565" cy="203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FF5936E-8EF1-21E1-8BC1-BA42719892F4}"/>
              </a:ext>
            </a:extLst>
          </p:cNvPr>
          <p:cNvCxnSpPr>
            <a:cxnSpLocks/>
          </p:cNvCxnSpPr>
          <p:nvPr/>
        </p:nvCxnSpPr>
        <p:spPr>
          <a:xfrm flipH="1">
            <a:off x="3952655" y="2931926"/>
            <a:ext cx="3560131" cy="208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C2D4CC3-25D4-EF9A-85B9-8DFC39BD66A9}"/>
              </a:ext>
            </a:extLst>
          </p:cNvPr>
          <p:cNvCxnSpPr>
            <a:cxnSpLocks/>
          </p:cNvCxnSpPr>
          <p:nvPr/>
        </p:nvCxnSpPr>
        <p:spPr>
          <a:xfrm flipV="1">
            <a:off x="5173623" y="3553931"/>
            <a:ext cx="3413055" cy="145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4DF313E-CC29-BF5E-3805-DAA1C2D42288}"/>
              </a:ext>
            </a:extLst>
          </p:cNvPr>
          <p:cNvCxnSpPr>
            <a:cxnSpLocks/>
          </p:cNvCxnSpPr>
          <p:nvPr/>
        </p:nvCxnSpPr>
        <p:spPr>
          <a:xfrm flipH="1">
            <a:off x="5512096" y="3649624"/>
            <a:ext cx="3329760" cy="142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E2C0C0E-13B7-74F3-1178-A39D875C869A}"/>
              </a:ext>
            </a:extLst>
          </p:cNvPr>
          <p:cNvCxnSpPr>
            <a:cxnSpLocks/>
          </p:cNvCxnSpPr>
          <p:nvPr/>
        </p:nvCxnSpPr>
        <p:spPr>
          <a:xfrm flipV="1">
            <a:off x="6343204" y="4076698"/>
            <a:ext cx="4219356" cy="114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F7EB020-73DD-7312-E14B-EA3CE011CDA3}"/>
              </a:ext>
            </a:extLst>
          </p:cNvPr>
          <p:cNvCxnSpPr>
            <a:cxnSpLocks/>
          </p:cNvCxnSpPr>
          <p:nvPr/>
        </p:nvCxnSpPr>
        <p:spPr>
          <a:xfrm flipH="1">
            <a:off x="6256375" y="4323019"/>
            <a:ext cx="4463899" cy="114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BD76914-ABDB-854E-3774-E4168A3371D9}"/>
              </a:ext>
            </a:extLst>
          </p:cNvPr>
          <p:cNvCxnSpPr>
            <a:cxnSpLocks/>
          </p:cNvCxnSpPr>
          <p:nvPr/>
        </p:nvCxnSpPr>
        <p:spPr>
          <a:xfrm flipV="1">
            <a:off x="690229" y="1276790"/>
            <a:ext cx="329612" cy="36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228918E-8630-54A1-A170-272E1C84D775}"/>
              </a:ext>
            </a:extLst>
          </p:cNvPr>
          <p:cNvCxnSpPr>
            <a:cxnSpLocks/>
          </p:cNvCxnSpPr>
          <p:nvPr/>
        </p:nvCxnSpPr>
        <p:spPr>
          <a:xfrm flipH="1">
            <a:off x="860353" y="1345900"/>
            <a:ext cx="343782" cy="362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8212DA70-A916-85F4-6182-A31107622CCF}"/>
              </a:ext>
            </a:extLst>
          </p:cNvPr>
          <p:cNvSpPr/>
          <p:nvPr/>
        </p:nvSpPr>
        <p:spPr>
          <a:xfrm>
            <a:off x="5497972" y="1013737"/>
            <a:ext cx="1689837" cy="89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LBRB_ATK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D1D399F-33EB-7526-558A-54826818C13A}"/>
              </a:ext>
            </a:extLst>
          </p:cNvPr>
          <p:cNvSpPr/>
          <p:nvPr/>
        </p:nvSpPr>
        <p:spPr>
          <a:xfrm>
            <a:off x="7438413" y="1013737"/>
            <a:ext cx="2115139" cy="89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LBRBRB_ATK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80119FA-7418-E670-19B7-21FAA47E8B0A}"/>
              </a:ext>
            </a:extLst>
          </p:cNvPr>
          <p:cNvSpPr/>
          <p:nvPr/>
        </p:nvSpPr>
        <p:spPr>
          <a:xfrm>
            <a:off x="9999088" y="2041551"/>
            <a:ext cx="1725279" cy="89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RBLB_ATK</a:t>
            </a:r>
          </a:p>
        </p:txBody>
      </p:sp>
    </p:spTree>
    <p:extLst>
      <p:ext uri="{BB962C8B-B14F-4D97-AF65-F5344CB8AC3E}">
        <p14:creationId xmlns:p14="http://schemas.microsoft.com/office/powerpoint/2010/main" val="258208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142</cp:revision>
  <dcterms:created xsi:type="dcterms:W3CDTF">2022-09-22T05:29:10Z</dcterms:created>
  <dcterms:modified xsi:type="dcterms:W3CDTF">2022-09-22T06:06:49Z</dcterms:modified>
</cp:coreProperties>
</file>