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8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8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4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7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7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620" y="1379220"/>
            <a:ext cx="8575040" cy="2616835"/>
          </a:xfrm>
        </p:spPr>
        <p:txBody>
          <a:bodyPr/>
          <a:lstStyle/>
          <a:p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스크립트 언어</a:t>
            </a:r>
            <a:r>
              <a:rPr lang="en-US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		 </a:t>
            </a:r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      </a:t>
            </a:r>
            <a:r>
              <a:rPr lang="en-US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	</a:t>
            </a:r>
            <a:br>
              <a:rPr lang="en-US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</a:br>
            <a:r>
              <a:rPr lang="en-US" altLang="ko-KR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2</a:t>
            </a:r>
            <a:r>
              <a:rPr lang="ko-KR" altLang="en-US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차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485" y="3996055"/>
            <a:ext cx="6988175" cy="1389380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2018182031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이지형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A4A57F-F3E3-4829-A0C4-720AE3A70434}"/>
              </a:ext>
            </a:extLst>
          </p:cNvPr>
          <p:cNvSpPr txBox="1"/>
          <p:nvPr/>
        </p:nvSpPr>
        <p:spPr>
          <a:xfrm>
            <a:off x="3048000" y="2759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프로그램 소개</a:t>
            </a:r>
            <a:endParaRPr lang="en-US" altLang="ko-KR" sz="3600" b="1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C21BE-C7FD-476E-91C7-1F6E1CEDAE78}"/>
              </a:ext>
            </a:extLst>
          </p:cNvPr>
          <p:cNvSpPr txBox="1"/>
          <p:nvPr/>
        </p:nvSpPr>
        <p:spPr>
          <a:xfrm>
            <a:off x="5424038" y="1764821"/>
            <a:ext cx="60324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헌터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퀘스트 클리어 기록 관리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헌터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게임을 플레이하고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 후 정산화면을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캡쳐하여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퀘스트 클리어 기록을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87F4C-B8B8-4B9A-A9CA-A3C6D3E771FA}"/>
              </a:ext>
            </a:extLst>
          </p:cNvPr>
          <p:cNvSpPr txBox="1"/>
          <p:nvPr/>
        </p:nvSpPr>
        <p:spPr>
          <a:xfrm>
            <a:off x="921266" y="4171350"/>
            <a:ext cx="9799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평소 자주 플레이하는 게임인 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몬스터 헌터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월드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거점에서 퀘스트를 받아 지정된</a:t>
            </a:r>
            <a:endParaRPr lang="en-US" altLang="ko-KR" spc="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몬스터를 사냥하는 방식의 액션 게임인데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이때 퀘스트를 클리어하고 나면 정산화면이</a:t>
            </a:r>
            <a:endParaRPr lang="en-US" altLang="ko-KR" spc="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나오며 나의 클리어 타임을 볼 수 있다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기록을 보면서 내가 얼마나 게임에 익숙해지고 보다 잘하게 되는지를 느끼곤 하는데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  <a:p>
            <a:r>
              <a:rPr lang="ko-KR" altLang="en-US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 플레이 기록을 정리해서 기록할 수 있으면 좋지 않을까 하여 만들게 되었다</a:t>
            </a:r>
            <a:r>
              <a:rPr lang="en-US" altLang="ko-KR" spc="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pc="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E1D7-6A5F-4D79-9E9B-3706F312490E}"/>
              </a:ext>
            </a:extLst>
          </p:cNvPr>
          <p:cNvSpPr txBox="1"/>
          <p:nvPr/>
        </p:nvSpPr>
        <p:spPr>
          <a:xfrm>
            <a:off x="921266" y="3709685"/>
            <a:ext cx="163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F2E24FD-6D59-463C-BCF8-679DB5ECD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66" y="1052415"/>
            <a:ext cx="4502772" cy="25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A4A57F-F3E3-4829-A0C4-720AE3A70434}"/>
              </a:ext>
            </a:extLst>
          </p:cNvPr>
          <p:cNvSpPr txBox="1"/>
          <p:nvPr/>
        </p:nvSpPr>
        <p:spPr>
          <a:xfrm>
            <a:off x="3048000" y="2759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프로그램 기능</a:t>
            </a:r>
            <a:endParaRPr lang="en-US" altLang="ko-KR" sz="3600" b="1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C21BE-C7FD-476E-91C7-1F6E1CEDAE78}"/>
              </a:ext>
            </a:extLst>
          </p:cNvPr>
          <p:cNvSpPr txBox="1"/>
          <p:nvPr/>
        </p:nvSpPr>
        <p:spPr>
          <a:xfrm>
            <a:off x="704942" y="2925687"/>
            <a:ext cx="5210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게임 정산화면에서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F12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스크린샷을</a:t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찍을 시 자동으로 이미지 분석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별 클리어 기록 관리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AA5E8C-525B-3BCA-9E75-B2DF4757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3" y="1657420"/>
            <a:ext cx="6076778" cy="35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Pages>5</Pages>
  <Words>125</Words>
  <Characters>0</Characters>
  <Application>Microsoft Office PowerPoint</Application>
  <DocSecurity>0</DocSecurity>
  <PresentationFormat>와이드스크린</PresentationFormat>
  <Lines>0</Lines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HY중고딕</vt:lpstr>
      <vt:lpstr>타이포_팩토리 EB</vt:lpstr>
      <vt:lpstr>Arial</vt:lpstr>
      <vt:lpstr>Corbel</vt:lpstr>
      <vt:lpstr>Parallax</vt:lpstr>
      <vt:lpstr>스크립트 언어             2차 프로젝트 발표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jihyeong Lee</dc:creator>
  <cp:lastModifiedBy>지렁이 지렁이</cp:lastModifiedBy>
  <cp:revision>12</cp:revision>
  <dcterms:modified xsi:type="dcterms:W3CDTF">2022-06-09T15:44:28Z</dcterms:modified>
  <cp:version>9.102.51.41307</cp:version>
</cp:coreProperties>
</file>