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9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6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7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4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6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33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56C9-1B3E-43DE-AE92-074B3B9FEF35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05DD-120D-4D63-A4C0-77DA4F63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JOIN, ALIAS, VIEW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JOIN </a:t>
            </a:r>
            <a:r>
              <a:rPr lang="ko-KR" altLang="en-US" smtClean="0"/>
              <a:t>의 개념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다른 테이블을 공통 컬럼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smtClean="0"/>
              <a:t>기본으로 </a:t>
            </a:r>
            <a:r>
              <a:rPr lang="ko-KR" altLang="en-US" dirty="0" smtClean="0"/>
              <a:t>합치는 테이블 연산</a:t>
            </a:r>
            <a:endParaRPr lang="en-US" altLang="ko-KR" dirty="0" smtClean="0"/>
          </a:p>
          <a:p>
            <a:r>
              <a:rPr lang="ko-KR" altLang="en-US" dirty="0" smtClean="0"/>
              <a:t>조인의 결과 테이블은 이전 테이블의 컬럼 수의 합과 같다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 * from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1 join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2 on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1.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2.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….</a:t>
            </a:r>
          </a:p>
          <a:p>
            <a:r>
              <a:rPr lang="ko-KR" altLang="en-US" dirty="0" err="1" smtClean="0"/>
              <a:t>조인시</a:t>
            </a:r>
            <a:r>
              <a:rPr lang="ko-KR" altLang="en-US" dirty="0" smtClean="0"/>
              <a:t> 서로 다른 테이블에 같은 </a:t>
            </a:r>
            <a:r>
              <a:rPr lang="ko-KR" altLang="en-US" dirty="0" err="1" smtClean="0"/>
              <a:t>컬럼명이</a:t>
            </a:r>
            <a:r>
              <a:rPr lang="ko-KR" altLang="en-US" dirty="0" smtClean="0"/>
              <a:t> 존재하면 구분을 위해 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컬럼명으로</a:t>
            </a:r>
            <a:r>
              <a:rPr lang="ko-KR" altLang="en-US" dirty="0" smtClean="0"/>
              <a:t> 사용해서 표시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1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내부 </a:t>
            </a:r>
            <a:r>
              <a:rPr lang="en-US" altLang="ko-KR" smtClean="0"/>
              <a:t>join </a:t>
            </a:r>
            <a:r>
              <a:rPr lang="ko-KR" altLang="en-US" smtClean="0"/>
              <a:t>과 외부 </a:t>
            </a:r>
            <a:r>
              <a:rPr lang="en-US" altLang="ko-KR" smtClean="0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조인시 </a:t>
            </a:r>
            <a:r>
              <a:rPr lang="en-US" altLang="ko-KR" smtClean="0"/>
              <a:t>null </a:t>
            </a:r>
            <a:r>
              <a:rPr lang="ko-KR" altLang="en-US" smtClean="0"/>
              <a:t>값을 허용 여부에 따라 내부조인</a:t>
            </a:r>
            <a:r>
              <a:rPr lang="en-US" altLang="ko-KR" smtClean="0"/>
              <a:t>(</a:t>
            </a:r>
            <a:r>
              <a:rPr lang="ko-KR" altLang="en-US" smtClean="0"/>
              <a:t>불가</a:t>
            </a:r>
            <a:r>
              <a:rPr lang="en-US" altLang="ko-KR" smtClean="0"/>
              <a:t>)</a:t>
            </a:r>
            <a:r>
              <a:rPr lang="ko-KR" altLang="en-US" smtClean="0"/>
              <a:t>과 외부조인</a:t>
            </a:r>
            <a:r>
              <a:rPr lang="en-US" altLang="ko-KR" smtClean="0"/>
              <a:t>(</a:t>
            </a:r>
            <a:r>
              <a:rPr lang="ko-KR" altLang="en-US" smtClean="0"/>
              <a:t>허용</a:t>
            </a:r>
            <a:r>
              <a:rPr lang="en-US" altLang="ko-KR" smtClean="0"/>
              <a:t>)</a:t>
            </a:r>
            <a:r>
              <a:rPr lang="ko-KR" altLang="en-US" smtClean="0"/>
              <a:t>으로 구분</a:t>
            </a:r>
            <a:endParaRPr lang="en-US" altLang="ko-KR" smtClean="0"/>
          </a:p>
          <a:p>
            <a:r>
              <a:rPr lang="en-US" altLang="ko-KR" smtClean="0"/>
              <a:t>inner join – null </a:t>
            </a:r>
            <a:r>
              <a:rPr lang="ko-KR" altLang="en-US" smtClean="0"/>
              <a:t>값을 허용하지 않음</a:t>
            </a:r>
            <a:endParaRPr lang="en-US" altLang="ko-KR" smtClean="0"/>
          </a:p>
          <a:p>
            <a:r>
              <a:rPr lang="en-US" altLang="ko-KR" smtClean="0"/>
              <a:t>left join – </a:t>
            </a:r>
            <a:r>
              <a:rPr lang="ko-KR" altLang="en-US" smtClean="0"/>
              <a:t>왼쪽 테이블의 </a:t>
            </a:r>
            <a:r>
              <a:rPr lang="en-US" altLang="ko-KR" smtClean="0"/>
              <a:t>null</a:t>
            </a:r>
            <a:r>
              <a:rPr lang="ko-KR" altLang="en-US" smtClean="0"/>
              <a:t>값을 포함해서 표시</a:t>
            </a:r>
            <a:endParaRPr lang="en-US" altLang="ko-KR" smtClean="0"/>
          </a:p>
          <a:p>
            <a:r>
              <a:rPr lang="en-US" altLang="ko-KR" smtClean="0"/>
              <a:t>right join – </a:t>
            </a:r>
            <a:r>
              <a:rPr lang="ko-KR" altLang="en-US" smtClean="0"/>
              <a:t>오른쪽 테이블의 </a:t>
            </a:r>
            <a:r>
              <a:rPr lang="en-US" altLang="ko-KR" smtClean="0"/>
              <a:t>null</a:t>
            </a:r>
            <a:r>
              <a:rPr lang="ko-KR" altLang="en-US" smtClean="0"/>
              <a:t>값을 포함해서 표시</a:t>
            </a:r>
            <a:endParaRPr lang="en-US" altLang="ko-KR" smtClean="0"/>
          </a:p>
          <a:p>
            <a:r>
              <a:rPr lang="en-US" altLang="ko-KR" smtClean="0"/>
              <a:t>full join - mysql</a:t>
            </a:r>
            <a:r>
              <a:rPr lang="ko-KR" altLang="en-US" smtClean="0"/>
              <a:t>은 지원하지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ALIAS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en-US" smtClean="0"/>
              <a:t>쿼리 결과생성시 컬럼명에 대한 별명을 사용해 표시하는 기능</a:t>
            </a:r>
            <a:endParaRPr lang="en-US" altLang="ko-KR" smtClean="0"/>
          </a:p>
          <a:p>
            <a:r>
              <a:rPr lang="en-US" altLang="ko-KR" smtClean="0"/>
              <a:t>select </a:t>
            </a:r>
            <a:r>
              <a:rPr lang="ko-KR" altLang="en-US" smtClean="0"/>
              <a:t>테이블명</a:t>
            </a:r>
            <a:r>
              <a:rPr lang="en-US" altLang="ko-KR" smtClean="0"/>
              <a:t>1.</a:t>
            </a:r>
            <a:r>
              <a:rPr lang="ko-KR" altLang="en-US" smtClean="0"/>
              <a:t>컬럼명 </a:t>
            </a:r>
            <a:r>
              <a:rPr lang="en-US" altLang="ko-KR" smtClean="0"/>
              <a:t>as </a:t>
            </a:r>
            <a:r>
              <a:rPr lang="ko-KR" altLang="en-US" smtClean="0"/>
              <a:t>별명</a:t>
            </a:r>
            <a:r>
              <a:rPr lang="en-US" altLang="ko-KR" smtClean="0"/>
              <a:t>1…. from …</a:t>
            </a:r>
          </a:p>
          <a:p>
            <a:r>
              <a:rPr lang="ko-KR" altLang="en-US" smtClean="0"/>
              <a:t>조인할 때 많이 사용됨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0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sql </a:t>
            </a:r>
            <a:r>
              <a:rPr lang="ko-KR" altLang="en-US" smtClean="0"/>
              <a:t>쿼리의 결과값을 임시 테이블로 저장해서 사용</a:t>
            </a:r>
            <a:endParaRPr lang="en-US" altLang="ko-KR" smtClean="0"/>
          </a:p>
          <a:p>
            <a:r>
              <a:rPr lang="ko-KR" altLang="en-US" smtClean="0"/>
              <a:t>사용용도가 끝나면 명시적으로 삭제 </a:t>
            </a:r>
            <a:r>
              <a:rPr lang="en-US" altLang="ko-KR" smtClean="0"/>
              <a:t>(drop view …)</a:t>
            </a:r>
          </a:p>
          <a:p>
            <a:r>
              <a:rPr lang="en-US" altLang="ko-KR" smtClean="0"/>
              <a:t>create view </a:t>
            </a:r>
            <a:r>
              <a:rPr lang="ko-KR" altLang="en-US" smtClean="0"/>
              <a:t>뷰이름 </a:t>
            </a:r>
            <a:r>
              <a:rPr lang="en-US" altLang="ko-KR" smtClean="0"/>
              <a:t>as select 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4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JOIN, ALIAS, VIEW</vt:lpstr>
      <vt:lpstr>1. JOIN 의 개념</vt:lpstr>
      <vt:lpstr>2. 내부 join 과 외부 join</vt:lpstr>
      <vt:lpstr>3. ALIAS</vt:lpstr>
      <vt:lpstr>4.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i7E--047</dc:creator>
  <cp:lastModifiedBy>i7D-11</cp:lastModifiedBy>
  <cp:revision>3</cp:revision>
  <dcterms:created xsi:type="dcterms:W3CDTF">2023-08-14T03:39:15Z</dcterms:created>
  <dcterms:modified xsi:type="dcterms:W3CDTF">2023-08-14T05:09:06Z</dcterms:modified>
</cp:coreProperties>
</file>