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8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7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7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5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17A5-B914-48CA-B306-CA7A25929B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E98F-9D56-4013-847E-FFADCAD80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select into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2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select into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쿼리결과를</a:t>
            </a:r>
            <a:r>
              <a:rPr lang="ko-KR" altLang="en-US" dirty="0" smtClean="0"/>
              <a:t> 새 테이블로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r>
              <a:rPr lang="ko-KR" altLang="en-US" dirty="0" smtClean="0"/>
              <a:t>새로운 테이블이 생성된다</a:t>
            </a:r>
            <a:r>
              <a:rPr lang="en-US" altLang="ko-KR" dirty="0" smtClean="0"/>
              <a:t>. (view </a:t>
            </a:r>
            <a:r>
              <a:rPr lang="ko-KR" altLang="en-US" dirty="0" smtClean="0"/>
              <a:t>효과와 같음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7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insert into 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쿼리결과를 기존 테이블에 추가한다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insert into </a:t>
            </a:r>
            <a:r>
              <a:rPr lang="ko-KR" altLang="en-US" smtClean="0"/>
              <a:t>테이블</a:t>
            </a:r>
            <a:r>
              <a:rPr lang="en-US" altLang="ko-KR" smtClean="0"/>
              <a:t>1 select * from </a:t>
            </a:r>
            <a:r>
              <a:rPr lang="ko-KR" altLang="en-US" smtClean="0"/>
              <a:t>테이블</a:t>
            </a:r>
            <a:r>
              <a:rPr lang="en-US" altLang="ko-KR" smtClean="0"/>
              <a:t>2 where </a:t>
            </a:r>
            <a:r>
              <a:rPr lang="ko-KR" altLang="en-US" smtClean="0"/>
              <a:t>조건절 </a:t>
            </a:r>
            <a:r>
              <a:rPr lang="en-US" altLang="ko-KR" smtClean="0"/>
              <a:t>…</a:t>
            </a:r>
          </a:p>
          <a:p>
            <a:r>
              <a:rPr lang="en-US" altLang="ko-KR" b="1" smtClean="0"/>
              <a:t>select </a:t>
            </a:r>
            <a:r>
              <a:rPr lang="ko-KR" altLang="en-US" b="1" smtClean="0"/>
              <a:t>하는 테이블과 </a:t>
            </a:r>
            <a:r>
              <a:rPr lang="en-US" altLang="ko-KR" b="1" smtClean="0"/>
              <a:t>insert </a:t>
            </a:r>
            <a:r>
              <a:rPr lang="ko-KR" altLang="en-US" b="1" smtClean="0"/>
              <a:t>하는 테이블은 동일한 구조를 가져야 함</a:t>
            </a:r>
            <a:r>
              <a:rPr lang="en-US" altLang="ko-KR" b="1" smtClean="0"/>
              <a:t>.</a:t>
            </a:r>
          </a:p>
          <a:p>
            <a:r>
              <a:rPr lang="ko-KR" altLang="en-US" smtClean="0"/>
              <a:t>두 개의 별도 쿼리를 하나로 합침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5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case … when … end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조건문 </a:t>
            </a:r>
            <a:r>
              <a:rPr lang="en-US" altLang="ko-KR" smtClean="0"/>
              <a:t>if </a:t>
            </a:r>
            <a:r>
              <a:rPr lang="ko-KR" altLang="en-US" smtClean="0"/>
              <a:t>또는 </a:t>
            </a:r>
            <a:r>
              <a:rPr lang="en-US" altLang="ko-KR" smtClean="0"/>
              <a:t>switch</a:t>
            </a:r>
            <a:r>
              <a:rPr lang="ko-KR" altLang="en-US" smtClean="0"/>
              <a:t>문과 같음</a:t>
            </a:r>
            <a:endParaRPr lang="en-US" altLang="ko-KR" smtClean="0"/>
          </a:p>
          <a:p>
            <a:r>
              <a:rPr lang="ko-KR" altLang="en-US" smtClean="0"/>
              <a:t>조건값에 따른 처리를 구분할 수 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case when </a:t>
            </a:r>
            <a:r>
              <a:rPr lang="ko-KR" altLang="en-US" smtClean="0"/>
              <a:t>조건값</a:t>
            </a:r>
            <a:r>
              <a:rPr lang="en-US" altLang="ko-KR" smtClean="0"/>
              <a:t>1 when …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when </a:t>
            </a:r>
            <a:r>
              <a:rPr lang="ko-KR" altLang="en-US" smtClean="0"/>
              <a:t>조건값</a:t>
            </a:r>
            <a:r>
              <a:rPr lang="en-US" altLang="ko-KR" smtClean="0"/>
              <a:t>2 when …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else …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3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select into</vt:lpstr>
      <vt:lpstr>1. select into</vt:lpstr>
      <vt:lpstr>2. insert into select</vt:lpstr>
      <vt:lpstr>3. case … when …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into</dc:title>
  <dc:creator>i7E--047</dc:creator>
  <cp:lastModifiedBy>i7D-11</cp:lastModifiedBy>
  <cp:revision>3</cp:revision>
  <dcterms:created xsi:type="dcterms:W3CDTF">2023-08-16T03:35:05Z</dcterms:created>
  <dcterms:modified xsi:type="dcterms:W3CDTF">2023-08-16T05:35:18Z</dcterms:modified>
</cp:coreProperties>
</file>