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D852-4925-4A5A-959A-0BCEDA68530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7E40-3C78-45B0-B47F-E41F79F9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7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D852-4925-4A5A-959A-0BCEDA68530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7E40-3C78-45B0-B47F-E41F79F9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4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D852-4925-4A5A-959A-0BCEDA68530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7E40-3C78-45B0-B47F-E41F79F9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77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D852-4925-4A5A-959A-0BCEDA68530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7E40-3C78-45B0-B47F-E41F79F9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752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D852-4925-4A5A-959A-0BCEDA68530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7E40-3C78-45B0-B47F-E41F79F9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D852-4925-4A5A-959A-0BCEDA68530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7E40-3C78-45B0-B47F-E41F79F9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226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D852-4925-4A5A-959A-0BCEDA68530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7E40-3C78-45B0-B47F-E41F79F9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63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D852-4925-4A5A-959A-0BCEDA68530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7E40-3C78-45B0-B47F-E41F79F9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42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D852-4925-4A5A-959A-0BCEDA68530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7E40-3C78-45B0-B47F-E41F79F9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53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D852-4925-4A5A-959A-0BCEDA68530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7E40-3C78-45B0-B47F-E41F79F9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5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FD852-4925-4A5A-959A-0BCEDA68530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7E40-3C78-45B0-B47F-E41F79F9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6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FD852-4925-4A5A-959A-0BCEDA68530E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37E40-3C78-45B0-B47F-E41F79F9B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60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40626" y="1986886"/>
            <a:ext cx="9144000" cy="2387600"/>
          </a:xfrm>
        </p:spPr>
        <p:txBody>
          <a:bodyPr/>
          <a:lstStyle/>
          <a:p>
            <a:r>
              <a:rPr lang="en-US" altLang="ko-KR" smtClean="0"/>
              <a:t>LIKE, NULL</a:t>
            </a:r>
            <a:r>
              <a:rPr lang="ko-KR" altLang="en-US" smtClean="0"/>
              <a:t>함수</a:t>
            </a:r>
            <a:r>
              <a:rPr lang="en-US" altLang="ko-KR" smtClean="0"/>
              <a:t>,</a:t>
            </a:r>
            <a:br>
              <a:rPr lang="en-US" altLang="ko-KR" smtClean="0"/>
            </a:br>
            <a:r>
              <a:rPr lang="en-US" altLang="ko-KR" smtClean="0"/>
              <a:t>GROUP BY, HAVING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2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1. Like </a:t>
            </a:r>
            <a:r>
              <a:rPr lang="ko-KR" altLang="en-US" smtClean="0"/>
              <a:t>검색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정확한 키워드를 모를 경우 일부만 검색하는 방법</a:t>
            </a:r>
            <a:endParaRPr lang="en-US" altLang="ko-KR" smtClean="0"/>
          </a:p>
          <a:p>
            <a:r>
              <a:rPr lang="ko-KR" altLang="en-US" smtClean="0"/>
              <a:t>와일드카드 </a:t>
            </a:r>
            <a:r>
              <a:rPr lang="en-US" altLang="ko-KR" smtClean="0"/>
              <a:t>(%, _)</a:t>
            </a:r>
            <a:r>
              <a:rPr lang="ko-KR" altLang="en-US" smtClean="0"/>
              <a:t>를 사용하여 패턴 매칭</a:t>
            </a:r>
            <a:endParaRPr lang="en-US" altLang="ko-KR" smtClean="0"/>
          </a:p>
          <a:p>
            <a:r>
              <a:rPr lang="en-US" altLang="ko-KR" smtClean="0"/>
              <a:t>select </a:t>
            </a:r>
            <a:r>
              <a:rPr lang="ko-KR" altLang="en-US" smtClean="0"/>
              <a:t>컬럼명 </a:t>
            </a:r>
            <a:r>
              <a:rPr lang="en-US" altLang="ko-KR" smtClean="0"/>
              <a:t>from </a:t>
            </a:r>
            <a:r>
              <a:rPr lang="ko-KR" altLang="en-US" smtClean="0"/>
              <a:t>테이블명 </a:t>
            </a:r>
            <a:r>
              <a:rPr lang="en-US" altLang="ko-KR" smtClean="0"/>
              <a:t>where </a:t>
            </a:r>
            <a:r>
              <a:rPr lang="ko-KR" altLang="en-US" smtClean="0"/>
              <a:t>컬럼 </a:t>
            </a:r>
            <a:r>
              <a:rPr lang="en-US" altLang="ko-KR" smtClean="0"/>
              <a:t>LIKE </a:t>
            </a:r>
            <a:r>
              <a:rPr lang="ko-KR" altLang="en-US" smtClean="0"/>
              <a:t>패턴</a:t>
            </a:r>
            <a:endParaRPr lang="en-US" altLang="ko-KR" smtClean="0"/>
          </a:p>
          <a:p>
            <a:r>
              <a:rPr lang="en-US" altLang="ko-KR" smtClean="0"/>
              <a:t>% : 0 ~ n </a:t>
            </a:r>
            <a:r>
              <a:rPr lang="ko-KR" altLang="en-US" smtClean="0"/>
              <a:t>글자 </a:t>
            </a:r>
            <a:r>
              <a:rPr lang="en-US" altLang="ko-KR" smtClean="0"/>
              <a:t>,  _ : 1</a:t>
            </a:r>
            <a:r>
              <a:rPr lang="ko-KR" altLang="en-US" smtClean="0"/>
              <a:t>글자</a:t>
            </a:r>
            <a:endParaRPr lang="en-US" altLang="ko-KR" smtClean="0"/>
          </a:p>
          <a:p>
            <a:r>
              <a:rPr lang="en-US" altLang="ko-KR" smtClean="0"/>
              <a:t>LIKE</a:t>
            </a:r>
            <a:r>
              <a:rPr lang="ko-KR" altLang="en-US" smtClean="0"/>
              <a:t>의 검색은 </a:t>
            </a:r>
            <a:r>
              <a:rPr lang="en-US" altLang="ko-KR" smtClean="0"/>
              <a:t>DBMS</a:t>
            </a:r>
            <a:r>
              <a:rPr lang="ko-KR" altLang="en-US" smtClean="0"/>
              <a:t>에 부담이 많기 때문에 </a:t>
            </a:r>
            <a:r>
              <a:rPr lang="en-US" altLang="ko-KR" smtClean="0"/>
              <a:t>like</a:t>
            </a:r>
            <a:r>
              <a:rPr lang="ko-KR" altLang="en-US" smtClean="0"/>
              <a:t>에 </a:t>
            </a:r>
            <a:r>
              <a:rPr lang="en-US" altLang="ko-KR" smtClean="0"/>
              <a:t>or </a:t>
            </a:r>
            <a:r>
              <a:rPr lang="ko-KR" altLang="en-US" smtClean="0"/>
              <a:t>연산을 같이 쓰는 것은 좋지 않다</a:t>
            </a:r>
            <a:r>
              <a:rPr lang="en-US" altLang="ko-KR" smtClean="0"/>
              <a:t>.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24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2. NULL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컬럼에 </a:t>
            </a:r>
            <a:r>
              <a:rPr lang="en-US" altLang="ko-KR" smtClean="0"/>
              <a:t>null</a:t>
            </a:r>
            <a:r>
              <a:rPr lang="ko-KR" altLang="en-US" smtClean="0"/>
              <a:t>이 허용되어 있고 값이 비어 있는 경우 </a:t>
            </a:r>
            <a:r>
              <a:rPr lang="en-US" altLang="ko-KR" smtClean="0"/>
              <a:t>null</a:t>
            </a:r>
          </a:p>
          <a:p>
            <a:r>
              <a:rPr lang="en-US" altLang="ko-KR" smtClean="0"/>
              <a:t>null</a:t>
            </a:r>
            <a:r>
              <a:rPr lang="ko-KR" altLang="en-US" smtClean="0"/>
              <a:t>값이 있는 컬럼의 검색은 </a:t>
            </a:r>
            <a:r>
              <a:rPr lang="en-US" altLang="ko-KR" smtClean="0"/>
              <a:t>is null</a:t>
            </a:r>
          </a:p>
          <a:p>
            <a:r>
              <a:rPr lang="en-US" altLang="ko-KR" smtClean="0"/>
              <a:t>null</a:t>
            </a:r>
            <a:r>
              <a:rPr lang="ko-KR" altLang="en-US" smtClean="0"/>
              <a:t>값이 아닌 컬럼의 검색은 </a:t>
            </a:r>
            <a:r>
              <a:rPr lang="en-US" altLang="ko-KR" smtClean="0"/>
              <a:t>is not null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02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3. null</a:t>
            </a:r>
            <a:r>
              <a:rPr lang="ko-KR" altLang="en-US" smtClean="0"/>
              <a:t>함수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숫자컬럼을 연산해야 할 때 </a:t>
            </a:r>
            <a:r>
              <a:rPr lang="en-US" altLang="ko-KR" smtClean="0"/>
              <a:t>null</a:t>
            </a:r>
            <a:r>
              <a:rPr lang="ko-KR" altLang="en-US" smtClean="0"/>
              <a:t>을 처리해주는 함수</a:t>
            </a:r>
            <a:endParaRPr lang="en-US" altLang="ko-KR" smtClean="0"/>
          </a:p>
          <a:p>
            <a:r>
              <a:rPr lang="en-US" altLang="ko-KR" smtClean="0"/>
              <a:t>null </a:t>
            </a:r>
            <a:r>
              <a:rPr lang="ko-KR" altLang="en-US" smtClean="0"/>
              <a:t>값이 나오면 다른 값</a:t>
            </a:r>
            <a:r>
              <a:rPr lang="en-US" altLang="ko-KR" smtClean="0"/>
              <a:t>(</a:t>
            </a:r>
            <a:r>
              <a:rPr lang="ko-KR" altLang="en-US" smtClean="0"/>
              <a:t>주로 </a:t>
            </a:r>
            <a:r>
              <a:rPr lang="en-US" altLang="ko-KR" smtClean="0"/>
              <a:t>0)</a:t>
            </a:r>
            <a:r>
              <a:rPr lang="ko-KR" altLang="en-US" smtClean="0"/>
              <a:t>으로</a:t>
            </a:r>
            <a:r>
              <a:rPr lang="en-US" altLang="ko-KR" smtClean="0"/>
              <a:t> </a:t>
            </a:r>
            <a:r>
              <a:rPr lang="ko-KR" altLang="en-US" smtClean="0"/>
              <a:t>대체해서 계산에 문제 없도록 처리</a:t>
            </a:r>
            <a:endParaRPr lang="en-US" altLang="ko-KR" smtClean="0"/>
          </a:p>
          <a:p>
            <a:r>
              <a:rPr lang="en-US" altLang="ko-KR" smtClean="0"/>
              <a:t>ifnull / coalesce(mysql) ,  innull(sql server),  nvl(</a:t>
            </a:r>
            <a:r>
              <a:rPr lang="ko-KR" altLang="en-US" smtClean="0"/>
              <a:t>오라클</a:t>
            </a:r>
            <a:r>
              <a:rPr lang="en-US" altLang="ko-KR" smtClean="0"/>
              <a:t>)</a:t>
            </a:r>
          </a:p>
          <a:p>
            <a:r>
              <a:rPr lang="ko-KR" altLang="en-US" smtClean="0"/>
              <a:t>숫자연산 </a:t>
            </a:r>
            <a:r>
              <a:rPr lang="en-US" altLang="ko-KR" smtClean="0"/>
              <a:t>/ </a:t>
            </a:r>
            <a:r>
              <a:rPr lang="ko-KR" altLang="en-US" smtClean="0"/>
              <a:t>집합함수 </a:t>
            </a:r>
            <a:r>
              <a:rPr lang="en-US" altLang="ko-KR" smtClean="0"/>
              <a:t>(</a:t>
            </a:r>
            <a:r>
              <a:rPr lang="ko-KR" altLang="en-US" smtClean="0"/>
              <a:t>예</a:t>
            </a:r>
            <a:r>
              <a:rPr lang="en-US" altLang="ko-KR" smtClean="0"/>
              <a:t>: sum(), avg())</a:t>
            </a:r>
            <a:r>
              <a:rPr lang="ko-KR" altLang="en-US" smtClean="0"/>
              <a:t>의 경우는 처리가 내장되있음</a:t>
            </a:r>
            <a:endParaRPr lang="en-US" altLang="ko-KR" smtClean="0"/>
          </a:p>
          <a:p>
            <a:r>
              <a:rPr lang="ko-KR" altLang="en-US" smtClean="0"/>
              <a:t>직접 함수나 쿼리에 넣는 경우는 </a:t>
            </a:r>
            <a:r>
              <a:rPr lang="en-US" altLang="ko-KR" smtClean="0"/>
              <a:t>null</a:t>
            </a:r>
            <a:r>
              <a:rPr lang="ko-KR" altLang="en-US" smtClean="0"/>
              <a:t>함수를 사용해야 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87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GROUP BY / HAVING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smtClean="0"/>
              <a:t>GROUP BY</a:t>
            </a:r>
            <a:endParaRPr lang="ko-KR" altLang="en-US" sz="2400" b="1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780011" y="2410692"/>
            <a:ext cx="10515600" cy="146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집합함수와 같이 사용해 그룹별 연산을 함</a:t>
            </a:r>
            <a:endParaRPr lang="en-US" altLang="ko-KR" sz="2400" smtClean="0"/>
          </a:p>
          <a:p>
            <a:r>
              <a:rPr lang="en-US" altLang="ko-KR" sz="2400" smtClean="0"/>
              <a:t>select </a:t>
            </a:r>
            <a:r>
              <a:rPr lang="ko-KR" altLang="en-US" sz="2400" smtClean="0"/>
              <a:t>컬럼명</a:t>
            </a:r>
            <a:r>
              <a:rPr lang="en-US" altLang="ko-KR" sz="2400" smtClean="0"/>
              <a:t>, </a:t>
            </a:r>
            <a:r>
              <a:rPr lang="ko-KR" altLang="en-US" sz="2400" smtClean="0"/>
              <a:t>집합함수</a:t>
            </a:r>
            <a:r>
              <a:rPr lang="en-US" altLang="ko-KR" sz="2400" smtClean="0"/>
              <a:t>(</a:t>
            </a:r>
            <a:r>
              <a:rPr lang="ko-KR" altLang="en-US" sz="2400" smtClean="0"/>
              <a:t>컬럼명</a:t>
            </a:r>
            <a:r>
              <a:rPr lang="en-US" altLang="ko-KR" sz="2400" smtClean="0"/>
              <a:t>) from </a:t>
            </a:r>
            <a:r>
              <a:rPr lang="ko-KR" altLang="en-US" sz="2400" smtClean="0"/>
              <a:t>테이블명 </a:t>
            </a:r>
            <a:r>
              <a:rPr lang="en-US" altLang="ko-KR" sz="2400" smtClean="0"/>
              <a:t>group by </a:t>
            </a:r>
            <a:r>
              <a:rPr lang="ko-KR" altLang="en-US" sz="2400" smtClean="0"/>
              <a:t>컬럼명</a:t>
            </a:r>
            <a:r>
              <a:rPr lang="en-US" altLang="ko-KR" sz="2400" smtClean="0"/>
              <a:t>;</a:t>
            </a:r>
          </a:p>
          <a:p>
            <a:endParaRPr lang="ko-KR" altLang="en-US" sz="2400"/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838200" y="3728866"/>
            <a:ext cx="10515600" cy="478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smtClean="0"/>
              <a:t>HAVING</a:t>
            </a:r>
            <a:endParaRPr lang="ko-KR" altLang="en-US" sz="2400" b="1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780011" y="4461973"/>
            <a:ext cx="10515600" cy="1466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smtClean="0"/>
              <a:t>집합연산</a:t>
            </a:r>
            <a:r>
              <a:rPr lang="en-US" altLang="ko-KR" sz="2400" smtClean="0"/>
              <a:t>(GROUP BY)</a:t>
            </a:r>
            <a:r>
              <a:rPr lang="ko-KR" altLang="en-US" sz="2400" smtClean="0"/>
              <a:t>에 </a:t>
            </a:r>
            <a:r>
              <a:rPr lang="en-US" altLang="ko-KR" sz="2400" smtClean="0"/>
              <a:t>where </a:t>
            </a:r>
            <a:r>
              <a:rPr lang="ko-KR" altLang="en-US" sz="2400" smtClean="0"/>
              <a:t>조건절 대체로 사용</a:t>
            </a:r>
            <a:r>
              <a:rPr lang="en-US" altLang="ko-KR" sz="2400" smtClean="0"/>
              <a:t>;</a:t>
            </a:r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678776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189</Words>
  <Application>Microsoft Office PowerPoint</Application>
  <PresentationFormat>와이드스크린</PresentationFormat>
  <Paragraphs>23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LIKE, NULL함수, GROUP BY, HAVING</vt:lpstr>
      <vt:lpstr>1. Like 검색</vt:lpstr>
      <vt:lpstr>2. NULL</vt:lpstr>
      <vt:lpstr>3. null함수</vt:lpstr>
      <vt:lpstr>4. GROUP BY / HAVING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LIKE, NULL함수, GROUP BY, HAVING</dc:title>
  <dc:creator>i7E--047</dc:creator>
  <cp:lastModifiedBy>i7E--047</cp:lastModifiedBy>
  <cp:revision>2</cp:revision>
  <dcterms:created xsi:type="dcterms:W3CDTF">2023-08-17T04:55:43Z</dcterms:created>
  <dcterms:modified xsi:type="dcterms:W3CDTF">2023-08-17T04:57:10Z</dcterms:modified>
</cp:coreProperties>
</file>