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A9-48BE-460E-8BD7-A3E32269A03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167D-716D-4F68-B540-6253EAC6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1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A9-48BE-460E-8BD7-A3E32269A03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167D-716D-4F68-B540-6253EAC6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3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A9-48BE-460E-8BD7-A3E32269A03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167D-716D-4F68-B540-6253EAC6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0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A9-48BE-460E-8BD7-A3E32269A03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167D-716D-4F68-B540-6253EAC6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3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A9-48BE-460E-8BD7-A3E32269A03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167D-716D-4F68-B540-6253EAC6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4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A9-48BE-460E-8BD7-A3E32269A03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167D-716D-4F68-B540-6253EAC6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7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A9-48BE-460E-8BD7-A3E32269A03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167D-716D-4F68-B540-6253EAC6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0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A9-48BE-460E-8BD7-A3E32269A03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167D-716D-4F68-B540-6253EAC6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48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A9-48BE-460E-8BD7-A3E32269A03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167D-716D-4F68-B540-6253EAC6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A9-48BE-460E-8BD7-A3E32269A03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167D-716D-4F68-B540-6253EAC6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3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CCA9-48BE-460E-8BD7-A3E32269A03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167D-716D-4F68-B540-6253EAC6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0CCA9-48BE-460E-8BD7-A3E32269A03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5167D-716D-4F68-B540-6253EAC6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6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Stored Procedure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0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Stored Procedure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3168"/>
          </a:xfrm>
        </p:spPr>
        <p:txBody>
          <a:bodyPr/>
          <a:lstStyle/>
          <a:p>
            <a:r>
              <a:rPr lang="ko-KR" altLang="en-US" smtClean="0"/>
              <a:t>저장 프로시저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저장 프로시저 정의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1022465" y="2360814"/>
            <a:ext cx="9750830" cy="814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SQL</a:t>
            </a:r>
            <a:r>
              <a:rPr lang="ko-KR" altLang="en-US" smtClean="0"/>
              <a:t>을 함수 형태로 저장하고 사용하는 방법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2465" y="3848793"/>
            <a:ext cx="10249593" cy="233587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68963" y="3983730"/>
            <a:ext cx="53480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CREATE PROCEDURE </a:t>
            </a:r>
            <a:r>
              <a:rPr lang="ko-KR" altLang="en-US" smtClean="0"/>
              <a:t>프로시저명 </a:t>
            </a:r>
            <a:r>
              <a:rPr lang="en-US" altLang="ko-KR" smtClean="0"/>
              <a:t>(</a:t>
            </a:r>
            <a:r>
              <a:rPr lang="ko-KR" altLang="en-US" smtClean="0"/>
              <a:t>인자</a:t>
            </a:r>
            <a:r>
              <a:rPr lang="en-US" altLang="ko-KR"/>
              <a:t> </a:t>
            </a:r>
            <a:r>
              <a:rPr lang="ko-KR" altLang="en-US" smtClean="0"/>
              <a:t>인자형</a:t>
            </a:r>
            <a:r>
              <a:rPr lang="en-US" altLang="ko-KR" smtClean="0"/>
              <a:t>, …)</a:t>
            </a:r>
          </a:p>
          <a:p>
            <a:endParaRPr lang="en-US" altLang="ko-KR"/>
          </a:p>
          <a:p>
            <a:r>
              <a:rPr lang="en-US" altLang="ko-KR" smtClean="0"/>
              <a:t>BEGIN</a:t>
            </a:r>
          </a:p>
          <a:p>
            <a:endParaRPr lang="en-US" altLang="ko-KR"/>
          </a:p>
          <a:p>
            <a:r>
              <a:rPr lang="en-US" altLang="ko-KR" smtClean="0"/>
              <a:t>    SQL </a:t>
            </a:r>
            <a:r>
              <a:rPr lang="ko-KR" altLang="en-US" smtClean="0"/>
              <a:t>쿼리문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END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3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/>
          <a:lstStyle/>
          <a:p>
            <a:r>
              <a:rPr lang="ko-KR" altLang="en-US" smtClean="0"/>
              <a:t>저장 프로시저 호출  </a:t>
            </a:r>
            <a:r>
              <a:rPr lang="en-US" altLang="ko-KR" smtClean="0"/>
              <a:t>:  CALL </a:t>
            </a:r>
            <a:r>
              <a:rPr lang="ko-KR" altLang="en-US" smtClean="0"/>
              <a:t>프로시저명</a:t>
            </a:r>
            <a:r>
              <a:rPr lang="en-US" altLang="ko-KR" smtClean="0"/>
              <a:t>;</a:t>
            </a:r>
          </a:p>
          <a:p>
            <a:r>
              <a:rPr lang="ko-KR" altLang="en-US" smtClean="0"/>
              <a:t>저장 프로시저 삭제 </a:t>
            </a:r>
            <a:r>
              <a:rPr lang="en-US" altLang="ko-KR" smtClean="0"/>
              <a:t>: DROP PROCEDURE </a:t>
            </a:r>
            <a:r>
              <a:rPr lang="ko-KR" altLang="en-US" smtClean="0"/>
              <a:t>프로시저명</a:t>
            </a:r>
            <a:r>
              <a:rPr lang="en-US" altLang="ko-KR"/>
              <a:t>;</a:t>
            </a:r>
            <a:endParaRPr lang="en-US" altLang="ko-KR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0139"/>
            <a:ext cx="106987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문장을 구분하기 위해 프로시저 시작전에  </a:t>
            </a:r>
            <a:r>
              <a:rPr lang="en-US" altLang="ko-KR" smtClean="0"/>
              <a:t>DELIMITER </a:t>
            </a:r>
            <a:r>
              <a:rPr lang="ko-KR" altLang="en-US" smtClean="0"/>
              <a:t>구분자 명령을 주고 끝에 구분자로 끝내준다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예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en-US" altLang="ko-KR" smtClean="0"/>
              <a:t>DELIMITER //</a:t>
            </a:r>
          </a:p>
          <a:p>
            <a:endParaRPr lang="en-US" altLang="ko-KR" smtClean="0"/>
          </a:p>
          <a:p>
            <a:r>
              <a:rPr lang="ko-KR" altLang="en-US" smtClean="0"/>
              <a:t>저장 프로시저 실행문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//</a:t>
            </a:r>
          </a:p>
          <a:p>
            <a:r>
              <a:rPr lang="en-US" altLang="ko-KR" smtClean="0"/>
              <a:t>DELIMITER;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4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Stored Procedure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3168"/>
          </a:xfrm>
        </p:spPr>
        <p:txBody>
          <a:bodyPr/>
          <a:lstStyle/>
          <a:p>
            <a:r>
              <a:rPr lang="ko-KR" altLang="en-US" smtClean="0"/>
              <a:t>저장 함수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저장 함수 정의</a:t>
            </a:r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1022465" y="2360814"/>
            <a:ext cx="9750830" cy="814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SQL</a:t>
            </a:r>
            <a:r>
              <a:rPr lang="ko-KR" altLang="en-US" smtClean="0"/>
              <a:t>을 함수 형태로 저장하고 사용하는 방법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2465" y="3848793"/>
            <a:ext cx="10249593" cy="233587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68963" y="3983730"/>
            <a:ext cx="63400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CREATE FUNCTION </a:t>
            </a:r>
            <a:r>
              <a:rPr lang="ko-KR" altLang="en-US" smtClean="0"/>
              <a:t>함수명 </a:t>
            </a:r>
            <a:r>
              <a:rPr lang="en-US" altLang="ko-KR" smtClean="0"/>
              <a:t>(</a:t>
            </a:r>
            <a:r>
              <a:rPr lang="ko-KR" altLang="en-US" smtClean="0"/>
              <a:t>인자</a:t>
            </a:r>
            <a:r>
              <a:rPr lang="en-US" altLang="ko-KR"/>
              <a:t> </a:t>
            </a:r>
            <a:r>
              <a:rPr lang="ko-KR" altLang="en-US" smtClean="0"/>
              <a:t>인자형</a:t>
            </a:r>
            <a:r>
              <a:rPr lang="en-US" altLang="ko-KR" smtClean="0"/>
              <a:t>, …) RETURNS </a:t>
            </a:r>
            <a:r>
              <a:rPr lang="ko-KR" altLang="en-US" smtClean="0"/>
              <a:t>타입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BEGIN</a:t>
            </a:r>
          </a:p>
          <a:p>
            <a:endParaRPr lang="en-US" altLang="ko-KR"/>
          </a:p>
          <a:p>
            <a:r>
              <a:rPr lang="en-US" altLang="ko-KR" smtClean="0"/>
              <a:t>    SQL </a:t>
            </a:r>
            <a:r>
              <a:rPr lang="ko-KR" altLang="en-US" smtClean="0"/>
              <a:t>쿼리문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END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0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/>
          <a:lstStyle/>
          <a:p>
            <a:r>
              <a:rPr lang="ko-KR" altLang="en-US" smtClean="0"/>
              <a:t>저장 함수 호출  </a:t>
            </a:r>
            <a:r>
              <a:rPr lang="en-US" altLang="ko-KR" smtClean="0"/>
              <a:t>:  </a:t>
            </a:r>
            <a:r>
              <a:rPr lang="ko-KR" altLang="en-US" smtClean="0"/>
              <a:t>함수명</a:t>
            </a:r>
            <a:r>
              <a:rPr lang="en-US" altLang="ko-KR" smtClean="0"/>
              <a:t>(</a:t>
            </a:r>
            <a:r>
              <a:rPr lang="ko-KR" altLang="en-US" smtClean="0"/>
              <a:t>인자</a:t>
            </a:r>
            <a:r>
              <a:rPr lang="en-US" altLang="ko-KR" smtClean="0"/>
              <a:t>);</a:t>
            </a:r>
          </a:p>
          <a:p>
            <a:r>
              <a:rPr lang="ko-KR" altLang="en-US" smtClean="0"/>
              <a:t>저장 함수 삭제 </a:t>
            </a:r>
            <a:r>
              <a:rPr lang="en-US" altLang="ko-KR" smtClean="0"/>
              <a:t>: DROP FUNCTION </a:t>
            </a:r>
            <a:r>
              <a:rPr lang="ko-KR" altLang="en-US" smtClean="0"/>
              <a:t>함수명</a:t>
            </a:r>
            <a:r>
              <a:rPr lang="en-US" altLang="ko-KR"/>
              <a:t>;</a:t>
            </a:r>
            <a:endParaRPr lang="en-US" altLang="ko-KR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1810139"/>
            <a:ext cx="10698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문장을 구분하기 위해 프로시저 시작전에  </a:t>
            </a:r>
            <a:r>
              <a:rPr lang="en-US" altLang="ko-KR" smtClean="0"/>
              <a:t>DELIMITER </a:t>
            </a:r>
            <a:r>
              <a:rPr lang="ko-KR" altLang="en-US" smtClean="0"/>
              <a:t>구분자 명령을 주고 끝에 구분자로 끝내준다</a:t>
            </a:r>
            <a:r>
              <a:rPr lang="en-US" altLang="ko-KR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7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</a:t>
            </a:r>
            <a:r>
              <a:rPr lang="ko-KR" altLang="en-US" smtClean="0"/>
              <a:t>트리거 </a:t>
            </a:r>
            <a:r>
              <a:rPr lang="en-US" altLang="ko-KR" smtClean="0"/>
              <a:t>(Trigger)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0759"/>
          </a:xfrm>
        </p:spPr>
        <p:txBody>
          <a:bodyPr/>
          <a:lstStyle/>
          <a:p>
            <a:r>
              <a:rPr lang="ko-KR" altLang="en-US" smtClean="0"/>
              <a:t>특정한 조건이 되면 자동으로 호출 </a:t>
            </a:r>
            <a:r>
              <a:rPr lang="en-US" altLang="ko-KR" smtClean="0"/>
              <a:t>(</a:t>
            </a:r>
            <a:r>
              <a:rPr lang="ko-KR" altLang="en-US" smtClean="0"/>
              <a:t>콜백</a:t>
            </a:r>
            <a:r>
              <a:rPr lang="en-US" altLang="ko-KR" smtClean="0"/>
              <a:t>:Callback)</a:t>
            </a:r>
            <a:r>
              <a:rPr lang="ko-KR" altLang="en-US" smtClean="0"/>
              <a:t>되는 저장프로시저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 smtClean="0"/>
              <a:t>레코드를 삭제하면 자동으로 참조무결성을 체크하는 트리거</a:t>
            </a: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1082351" y="3620278"/>
            <a:ext cx="10552922" cy="2631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0221" y="3920231"/>
            <a:ext cx="74905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CREATE TRIGGER </a:t>
            </a:r>
            <a:r>
              <a:rPr lang="ko-KR" altLang="en-US" smtClean="0"/>
              <a:t>트리거명 </a:t>
            </a:r>
            <a:r>
              <a:rPr lang="en-US" altLang="ko-KR" smtClean="0"/>
              <a:t>BEFORE (</a:t>
            </a:r>
            <a:r>
              <a:rPr lang="ko-KR" altLang="en-US" smtClean="0"/>
              <a:t>또는 </a:t>
            </a:r>
            <a:r>
              <a:rPr lang="en-US" altLang="ko-KR" smtClean="0"/>
              <a:t>AFTER) CRUD ON </a:t>
            </a:r>
            <a:r>
              <a:rPr lang="ko-KR" altLang="en-US" smtClean="0"/>
              <a:t>테이블명 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FOR EACH ROW</a:t>
            </a:r>
          </a:p>
          <a:p>
            <a:endParaRPr lang="en-US" altLang="ko-KR"/>
          </a:p>
          <a:p>
            <a:r>
              <a:rPr lang="en-US" altLang="ko-KR" smtClean="0"/>
              <a:t>BEGIN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변경 전</a:t>
            </a:r>
            <a:r>
              <a:rPr lang="en-US" altLang="ko-KR" smtClean="0"/>
              <a:t>(OLD.</a:t>
            </a:r>
            <a:r>
              <a:rPr lang="ko-KR" altLang="en-US" smtClean="0"/>
              <a:t>칼럼명</a:t>
            </a:r>
            <a:r>
              <a:rPr lang="en-US" altLang="ko-KR" smtClean="0"/>
              <a:t>) </a:t>
            </a:r>
            <a:r>
              <a:rPr lang="ko-KR" altLang="en-US" smtClean="0"/>
              <a:t>또는 변경후 </a:t>
            </a:r>
            <a:r>
              <a:rPr lang="en-US" altLang="ko-KR" smtClean="0"/>
              <a:t>(NEW.</a:t>
            </a:r>
            <a:r>
              <a:rPr lang="ko-KR" altLang="en-US" smtClean="0"/>
              <a:t>칼럼명</a:t>
            </a:r>
            <a:r>
              <a:rPr lang="en-US" altLang="ko-KR" smtClean="0"/>
              <a:t>)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이용한 처리</a:t>
            </a:r>
            <a:endParaRPr lang="en-US" altLang="ko-KR" smtClean="0"/>
          </a:p>
          <a:p>
            <a:r>
              <a:rPr lang="en-US" altLang="ko-KR" smtClean="0"/>
              <a:t>END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80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1845"/>
            <a:ext cx="10515600" cy="5645020"/>
          </a:xfrm>
        </p:spPr>
        <p:txBody>
          <a:bodyPr>
            <a:normAutofit/>
          </a:bodyPr>
          <a:lstStyle/>
          <a:p>
            <a:r>
              <a:rPr lang="ko-KR" altLang="en-US" smtClean="0"/>
              <a:t>삭제 </a:t>
            </a:r>
            <a:r>
              <a:rPr lang="en-US" altLang="ko-KR" smtClean="0"/>
              <a:t>: DROP PROCEDURE </a:t>
            </a:r>
            <a:r>
              <a:rPr lang="ko-KR" altLang="en-US" smtClean="0"/>
              <a:t>트리거명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사용예 </a:t>
            </a:r>
            <a:endParaRPr lang="en-US" altLang="ko-KR" smtClean="0"/>
          </a:p>
          <a:p>
            <a:endParaRPr lang="en-US" altLang="ko-KR" smtClean="0"/>
          </a:p>
          <a:p>
            <a:pPr marL="0" indent="0">
              <a:buNone/>
            </a:pPr>
            <a:r>
              <a:rPr lang="en-US" altLang="ko-KR" sz="2000"/>
              <a:t> </a:t>
            </a:r>
            <a:r>
              <a:rPr lang="en-US" altLang="ko-KR" sz="2000" smtClean="0"/>
              <a:t> DELIMITER </a:t>
            </a:r>
            <a:r>
              <a:rPr lang="en-US" altLang="ko-KR" sz="2000"/>
              <a:t>$$ 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/>
              <a:t> </a:t>
            </a:r>
            <a:r>
              <a:rPr lang="en-US" altLang="ko-KR" sz="2000" smtClean="0"/>
              <a:t> CREATE </a:t>
            </a:r>
            <a:r>
              <a:rPr lang="en-US" altLang="ko-KR" sz="2000"/>
              <a:t>TRIGGER </a:t>
            </a:r>
            <a:r>
              <a:rPr lang="en-US" altLang="ko-KR" sz="2000"/>
              <a:t>trigger_name 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/>
              <a:t> </a:t>
            </a:r>
            <a:r>
              <a:rPr lang="en-US" altLang="ko-KR" sz="2000" smtClean="0"/>
              <a:t> {</a:t>
            </a:r>
            <a:r>
              <a:rPr lang="en-US" altLang="ko-KR" sz="2000"/>
              <a:t>BEFORE | AFTER} {INSERT | UPDATE| DELETE </a:t>
            </a:r>
            <a:r>
              <a:rPr lang="en-US" altLang="ko-KR" sz="2000"/>
              <a:t>} 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/>
              <a:t> </a:t>
            </a:r>
            <a:r>
              <a:rPr lang="en-US" altLang="ko-KR" sz="2000" smtClean="0"/>
              <a:t> ON </a:t>
            </a:r>
          </a:p>
          <a:p>
            <a:pPr marL="0" indent="0">
              <a:buNone/>
            </a:pPr>
            <a:r>
              <a:rPr lang="en-US" altLang="ko-KR" sz="2000"/>
              <a:t> </a:t>
            </a:r>
            <a:r>
              <a:rPr lang="en-US" altLang="ko-KR" sz="2000" smtClean="0"/>
              <a:t>   table_name </a:t>
            </a:r>
          </a:p>
          <a:p>
            <a:pPr marL="0" indent="0">
              <a:buNone/>
            </a:pPr>
            <a:r>
              <a:rPr lang="en-US" altLang="ko-KR" sz="2000"/>
              <a:t> </a:t>
            </a:r>
            <a:r>
              <a:rPr lang="en-US" altLang="ko-KR" sz="2000" smtClean="0"/>
              <a:t> FOR </a:t>
            </a:r>
            <a:r>
              <a:rPr lang="en-US" altLang="ko-KR" sz="2000"/>
              <a:t>EACH ROW </a:t>
            </a:r>
            <a:r>
              <a:rPr lang="en-US" altLang="ko-KR" sz="2000"/>
              <a:t>BEGIN 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/>
              <a:t> </a:t>
            </a:r>
            <a:r>
              <a:rPr lang="en-US" altLang="ko-KR" sz="2000" smtClean="0"/>
              <a:t>-- </a:t>
            </a:r>
            <a:r>
              <a:rPr lang="ko-KR" altLang="en-US" sz="2000"/>
              <a:t>트리거 </a:t>
            </a:r>
            <a:r>
              <a:rPr lang="ko-KR" altLang="en-US" sz="2000"/>
              <a:t>내용 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/>
              <a:t> </a:t>
            </a:r>
            <a:r>
              <a:rPr lang="en-US" altLang="ko-KR" sz="2000" smtClean="0"/>
              <a:t> END $$</a:t>
            </a:r>
          </a:p>
          <a:p>
            <a:pPr marL="0" indent="0">
              <a:buNone/>
            </a:pPr>
            <a:r>
              <a:rPr lang="en-US" altLang="ko-KR" sz="2000"/>
              <a:t> </a:t>
            </a:r>
            <a:r>
              <a:rPr lang="en-US" altLang="ko-KR" sz="2000" smtClean="0"/>
              <a:t> DELIMITER ;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96072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234</Words>
  <Application>Microsoft Office PowerPoint</Application>
  <PresentationFormat>와이드스크린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Stored Procedure</vt:lpstr>
      <vt:lpstr>1. Stored Procedure</vt:lpstr>
      <vt:lpstr>PowerPoint 프레젠테이션</vt:lpstr>
      <vt:lpstr>1. Stored Procedure</vt:lpstr>
      <vt:lpstr>PowerPoint 프레젠테이션</vt:lpstr>
      <vt:lpstr>3. 트리거 (Trigger)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</dc:title>
  <dc:creator>i7E--047</dc:creator>
  <cp:lastModifiedBy>i7E--047</cp:lastModifiedBy>
  <cp:revision>3</cp:revision>
  <dcterms:created xsi:type="dcterms:W3CDTF">2023-08-23T02:35:09Z</dcterms:created>
  <dcterms:modified xsi:type="dcterms:W3CDTF">2023-08-23T02:44:49Z</dcterms:modified>
</cp:coreProperties>
</file>