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9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0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5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9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5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3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370B-A809-42CB-92CD-8BD7DC5944AB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B955-F0F4-4C74-826D-0C0D1057E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GIT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/>
          <a:lstStyle/>
          <a:p>
            <a:r>
              <a:rPr lang="en-US" altLang="ko-KR" smtClean="0"/>
              <a:t>1. git </a:t>
            </a:r>
            <a:r>
              <a:rPr lang="ko-KR" altLang="en-US" smtClean="0"/>
              <a:t>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952" y="1326860"/>
            <a:ext cx="10515600" cy="5024063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git </a:t>
            </a:r>
            <a:r>
              <a:rPr lang="ko-KR" altLang="en-US" smtClean="0"/>
              <a:t>버전 확인 </a:t>
            </a:r>
            <a:r>
              <a:rPr lang="en-US" altLang="ko-KR" smtClean="0"/>
              <a:t>:  git –version</a:t>
            </a:r>
          </a:p>
          <a:p>
            <a:endParaRPr lang="en-US" altLang="ko-KR"/>
          </a:p>
          <a:p>
            <a:r>
              <a:rPr lang="ko-KR" altLang="en-US" smtClean="0"/>
              <a:t>초기 셋팅</a:t>
            </a:r>
            <a:endParaRPr lang="en-US" altLang="ko-KR" smtClean="0"/>
          </a:p>
          <a:p>
            <a:pPr lvl="1"/>
            <a:r>
              <a:rPr lang="en-US" altLang="ko-KR" smtClean="0"/>
              <a:t>git config –global user.name </a:t>
            </a:r>
            <a:r>
              <a:rPr lang="ko-KR" altLang="en-US" smtClean="0">
                <a:solidFill>
                  <a:srgbClr val="FF0000"/>
                </a:solidFill>
              </a:rPr>
              <a:t>본인이름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/>
              <a:t>git config –global user.email </a:t>
            </a:r>
            <a:r>
              <a:rPr lang="ko-KR" altLang="en-US" smtClean="0">
                <a:solidFill>
                  <a:srgbClr val="FF0000"/>
                </a:solidFill>
              </a:rPr>
              <a:t>본인이메일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smtClean="0"/>
              <a:t>셋팅확인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git config –global user.name</a:t>
            </a:r>
          </a:p>
          <a:p>
            <a:pPr marL="457200" lvl="1" indent="0">
              <a:buNone/>
            </a:pPr>
            <a:r>
              <a:rPr lang="en-US" altLang="ko-KR" smtClean="0"/>
              <a:t>git config –global user.</a:t>
            </a:r>
            <a:r>
              <a:rPr lang="en-US" altLang="ko-KR" smtClean="0"/>
              <a:t>email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 smtClean="0"/>
              <a:t>git </a:t>
            </a:r>
            <a:r>
              <a:rPr lang="ko-KR" altLang="en-US" smtClean="0"/>
              <a:t>기본 브랜치명</a:t>
            </a:r>
            <a:r>
              <a:rPr lang="en-US" altLang="ko-KR" smtClean="0"/>
              <a:t>(master) </a:t>
            </a:r>
            <a:r>
              <a:rPr lang="ko-KR" altLang="en-US" smtClean="0"/>
              <a:t>변경</a:t>
            </a:r>
            <a:endParaRPr lang="en-US" altLang="ko-KR" smtClean="0"/>
          </a:p>
          <a:p>
            <a:pPr lvl="1"/>
            <a:r>
              <a:rPr lang="en-US" altLang="ko-KR" smtClean="0"/>
              <a:t>git config –global init.defaultBranch main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10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>
            <a:normAutofit/>
          </a:bodyPr>
          <a:lstStyle/>
          <a:p>
            <a:r>
              <a:rPr lang="en-US" altLang="ko-KR" sz="3200" b="1" smtClean="0"/>
              <a:t>2. </a:t>
            </a:r>
            <a:r>
              <a:rPr lang="ko-KR" altLang="en-US" sz="3200" b="1" smtClean="0"/>
              <a:t>프로젝트를 </a:t>
            </a:r>
            <a:r>
              <a:rPr lang="en-US" altLang="ko-KR" sz="3200" b="1" smtClean="0"/>
              <a:t>git</a:t>
            </a:r>
            <a:r>
              <a:rPr lang="ko-KR" altLang="en-US" sz="3200" b="1" smtClean="0"/>
              <a:t>으로 관리하기</a:t>
            </a:r>
            <a:endParaRPr lang="ko-KR" altLang="en-US" sz="32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4830301"/>
          </a:xfrm>
        </p:spPr>
        <p:txBody>
          <a:bodyPr/>
          <a:lstStyle/>
          <a:p>
            <a:r>
              <a:rPr lang="ko-KR" altLang="en-US" smtClean="0"/>
              <a:t>프로젝트 폴더에서  </a:t>
            </a:r>
            <a:r>
              <a:rPr lang="en-US" altLang="ko-KR" b="1" smtClean="0"/>
              <a:t>git init </a:t>
            </a:r>
          </a:p>
          <a:p>
            <a:pPr lvl="1"/>
            <a:r>
              <a:rPr lang="ko-KR" altLang="en-US" smtClean="0"/>
              <a:t>폴더안에 숨긴폴더 속성으로 </a:t>
            </a:r>
            <a:r>
              <a:rPr lang="en-US" altLang="ko-KR" smtClean="0"/>
              <a:t>.git </a:t>
            </a:r>
            <a:r>
              <a:rPr lang="ko-KR" altLang="en-US" smtClean="0"/>
              <a:t>폴더가 생성됨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 폴더를 지우면 </a:t>
            </a:r>
            <a:r>
              <a:rPr lang="en-US" altLang="ko-KR" smtClean="0"/>
              <a:t>git</a:t>
            </a:r>
            <a:r>
              <a:rPr lang="ko-KR" altLang="en-US" smtClean="0"/>
              <a:t>의 관리내역이 삭제됨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 smtClean="0"/>
              <a:t>현재 내 폴더의 </a:t>
            </a:r>
            <a:r>
              <a:rPr lang="en-US" altLang="ko-KR" smtClean="0"/>
              <a:t>git </a:t>
            </a:r>
            <a:r>
              <a:rPr lang="ko-KR" altLang="en-US" smtClean="0"/>
              <a:t>관리 상태 보기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</a:t>
            </a:r>
            <a:r>
              <a:rPr lang="en-US" altLang="ko-KR" b="1" smtClean="0"/>
              <a:t>git status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git</a:t>
            </a:r>
            <a:r>
              <a:rPr lang="ko-KR" altLang="en-US" smtClean="0"/>
              <a:t>에 맡기지 않을 폴더나 파일은 </a:t>
            </a:r>
            <a:r>
              <a:rPr lang="en-US" altLang="ko-KR" b="1" smtClean="0"/>
              <a:t>.gitignore </a:t>
            </a:r>
            <a:r>
              <a:rPr lang="ko-KR" altLang="en-US" smtClean="0"/>
              <a:t>파일을 만들어 안에 등록 시켜 놓으면 됨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8915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6582"/>
            <a:ext cx="10515600" cy="5470381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git </a:t>
            </a:r>
            <a:r>
              <a:rPr lang="ko-KR" altLang="en-US" smtClean="0"/>
              <a:t>에 파일 하나 담기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 b="1" smtClean="0"/>
              <a:t>git add </a:t>
            </a:r>
            <a:r>
              <a:rPr lang="ko-KR" altLang="en-US" b="1" smtClean="0"/>
              <a:t>파일명 </a:t>
            </a:r>
            <a:endParaRPr lang="en-US" altLang="ko-KR" b="1" smtClean="0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git </a:t>
            </a:r>
            <a:r>
              <a:rPr lang="ko-KR" altLang="en-US" smtClean="0"/>
              <a:t>에</a:t>
            </a:r>
            <a:r>
              <a:rPr lang="en-US" altLang="ko-KR"/>
              <a:t> </a:t>
            </a:r>
            <a:r>
              <a:rPr lang="ko-KR" altLang="en-US" smtClean="0"/>
              <a:t>모든 파일 담기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 b="1" smtClean="0"/>
              <a:t>git add .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mtClean="0"/>
              <a:t>담은 파일을 </a:t>
            </a:r>
            <a:r>
              <a:rPr lang="en-US" altLang="ko-KR" smtClean="0"/>
              <a:t>git</a:t>
            </a:r>
            <a:r>
              <a:rPr lang="ko-KR" altLang="en-US" smtClean="0"/>
              <a:t>에게 관리 맡기기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b="1"/>
              <a:t> </a:t>
            </a:r>
            <a:r>
              <a:rPr lang="en-US" altLang="ko-KR" b="1" smtClean="0"/>
              <a:t> git commit </a:t>
            </a:r>
          </a:p>
          <a:p>
            <a:pPr marL="0" indent="0">
              <a:buNone/>
            </a:pPr>
            <a:r>
              <a:rPr lang="en-US" altLang="ko-KR" b="1"/>
              <a:t> </a:t>
            </a:r>
            <a:r>
              <a:rPr lang="en-US" altLang="ko-KR" b="1" smtClean="0"/>
              <a:t> git commit –m (</a:t>
            </a:r>
            <a:r>
              <a:rPr lang="ko-KR" altLang="en-US" b="1" smtClean="0"/>
              <a:t>메시지를 함께 작성하기</a:t>
            </a:r>
            <a:r>
              <a:rPr lang="en-US" altLang="ko-KR" b="1" smtClean="0"/>
              <a:t>)</a:t>
            </a:r>
          </a:p>
          <a:p>
            <a:r>
              <a:rPr lang="en-US" altLang="ko-KR" smtClean="0"/>
              <a:t>commit </a:t>
            </a:r>
            <a:r>
              <a:rPr lang="ko-KR" altLang="en-US" smtClean="0"/>
              <a:t>된 내용 확인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en-US" altLang="ko-KR" b="1" smtClean="0"/>
              <a:t>git log    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8637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097"/>
          </a:xfrm>
        </p:spPr>
        <p:txBody>
          <a:bodyPr/>
          <a:lstStyle/>
          <a:p>
            <a:r>
              <a:rPr lang="en-US" altLang="ko-KR" smtClean="0"/>
              <a:t>vi  (vim) </a:t>
            </a:r>
            <a:r>
              <a:rPr lang="ko-KR" altLang="en-US" smtClean="0"/>
              <a:t>사용법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61115"/>
              </p:ext>
            </p:extLst>
          </p:nvPr>
        </p:nvGraphicFramePr>
        <p:xfrm>
          <a:off x="838200" y="1387475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1503350948"/>
                    </a:ext>
                  </a:extLst>
                </a:gridCol>
                <a:gridCol w="1812175">
                  <a:extLst>
                    <a:ext uri="{9D8B030D-6E8A-4147-A177-3AD203B41FA5}">
                      <a16:colId xmlns:a16="http://schemas.microsoft.com/office/drawing/2014/main" val="3821595044"/>
                    </a:ext>
                  </a:extLst>
                </a:gridCol>
                <a:gridCol w="6432665">
                  <a:extLst>
                    <a:ext uri="{9D8B030D-6E8A-4147-A177-3AD203B41FA5}">
                      <a16:colId xmlns:a16="http://schemas.microsoft.com/office/drawing/2014/main" val="157425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작업내용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명령어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내용</a:t>
                      </a:r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3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입력시작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명령어 입력 모드에서 텍스트 입력 모드로 전환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6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입력종료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esc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텍스트 입력 모드에서 명령어 입력 모드로 전환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저장없이 종료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:q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저장없이 강제 종료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:q!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입력한 것이 있을 경우 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취소하고 종료하고 싶을 때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저장하고 종료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:wq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위로 스크로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아래로 스크롤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j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724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7775" y="5012575"/>
            <a:ext cx="303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참고 </a:t>
            </a:r>
            <a:r>
              <a:rPr lang="en-US" altLang="ko-KR" sz="4000" smtClean="0"/>
              <a:t>:  nano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3084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</vt:lpstr>
      <vt:lpstr>1. git 사용법</vt:lpstr>
      <vt:lpstr>2. 프로젝트를 git으로 관리하기</vt:lpstr>
      <vt:lpstr>PowerPoint 프레젠테이션</vt:lpstr>
      <vt:lpstr>vi  (vim)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i7E--047</dc:creator>
  <cp:lastModifiedBy>i7E--047</cp:lastModifiedBy>
  <cp:revision>4</cp:revision>
  <dcterms:created xsi:type="dcterms:W3CDTF">2023-07-25T05:26:14Z</dcterms:created>
  <dcterms:modified xsi:type="dcterms:W3CDTF">2023-07-25T05:39:24Z</dcterms:modified>
</cp:coreProperties>
</file>