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125" d="100"/>
          <a:sy n="125" d="100"/>
        </p:scale>
        <p:origin x="-3714" y="-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A332D-E40E-4D0D-BDA2-FDC12DF19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48FC1D-98B1-4AE2-80E6-BD330FB94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7C73B-A235-47AC-8407-2B7D28B6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5E9-B3E7-4705-9B49-09042B395D6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6F376-1A48-4179-8CB1-385CA7D3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BE395-3F09-4ABD-AC2E-9348BF74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C43-F416-4184-8F3E-CC1AC1BF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09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F4FF5-51E2-4F9E-B1AD-7EDAAAC4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D78CF-FB6A-4B74-B885-A87506D0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FB4EA-13A4-478C-9472-8DF437D7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5E9-B3E7-4705-9B49-09042B395D6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38DFF-CCE9-493F-A435-DB07F1C4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A1C14-24F7-4128-8AA7-817B03C9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C43-F416-4184-8F3E-CC1AC1BF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2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F5D958-82F9-435C-B8D9-A15E1F57B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63802-6A1D-4604-9F50-949892798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21EEB-2754-4026-8CB3-36170FB3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5E9-B3E7-4705-9B49-09042B395D6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E2459-0B1E-4FC2-B33A-EA2DD090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F57B8-4D3E-4D71-9A54-5FF8BFC8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C43-F416-4184-8F3E-CC1AC1BF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4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32A60-F223-492C-83D7-ADEEA15D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AE633-CD87-4952-9543-90726DA9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B9DF5-B5D6-4918-A303-59B563CF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5E9-B3E7-4705-9B49-09042B395D6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B939F-F59A-4404-BCB1-47F8B633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E2F5D-76D8-4D67-A799-DB10FD52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C43-F416-4184-8F3E-CC1AC1BF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5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C8ADD-CAEE-4204-9A75-F87509E4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700AF-069B-4449-834A-E51AF4A5C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2AEE6-1F4B-47B5-A025-C870C28F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5E9-B3E7-4705-9B49-09042B395D6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30127-8FB4-46D9-AAE2-0770111D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423E8-312D-48EA-BD7B-8EBDC5F4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C43-F416-4184-8F3E-CC1AC1BF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5B1E9-0166-46E4-AC06-F903BBB1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920B6-113A-4DAD-B631-F304567D8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E6059A-C449-4E97-8E2C-CE915A600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70BF4-2427-4035-B184-C893C6DA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5E9-B3E7-4705-9B49-09042B395D6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71711-CCB2-4813-83FC-3199D923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7B32CB-F963-48A5-9ED1-662C037F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C43-F416-4184-8F3E-CC1AC1BF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0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F1A96-4CB1-49B9-89EB-C54DDDD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58CF4-D54A-4459-8EE7-155FA9F7A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EE3F0C-822E-4997-AC37-AB34F73E9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D86D57-228C-4CDD-8DBC-55F7EBECB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E6C8DF-05DE-4EC8-9583-282113402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A2D490-9458-44D5-B3ED-314F2469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5E9-B3E7-4705-9B49-09042B395D6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9718D2-D71F-4522-BBEC-F6A59633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CD994F-65D6-4E6F-A750-56E899ED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C43-F416-4184-8F3E-CC1AC1BF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F0764-84AF-4A15-B29B-E916AB79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D6E779-13F2-48D9-939B-E87035B4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5E9-B3E7-4705-9B49-09042B395D6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DFFD-4900-428B-AF07-EC5664E2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2C242-29B7-4CB2-BBF8-E347A32B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C43-F416-4184-8F3E-CC1AC1BF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B21D73-85D0-47CC-A98E-847F503B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5E9-B3E7-4705-9B49-09042B395D6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1B9E55-8FE2-4246-BBCA-D055F5AF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84CE5F-19B8-45E5-A228-6B603E7E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C43-F416-4184-8F3E-CC1AC1BF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2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768FC-C8E8-435C-84FC-A59469CF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76C0F-1E81-49B5-A54E-015014B55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521F2-F33F-45A5-ADCD-DC0464819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DD03BB-C524-494B-9019-35C78FF8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5E9-B3E7-4705-9B49-09042B395D6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36E43-4713-4549-B2B4-3B53C377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6D4E3-0B46-4EF3-80CB-8350A2D2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C43-F416-4184-8F3E-CC1AC1BF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11763-ABE7-4267-9618-2AD6E9E6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00916E-D9B4-4A1B-9846-B704B5515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33387E-222E-4E91-A6AE-D55B3B88A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1B1D-05C6-4D99-B37F-959FBAED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E5E9-B3E7-4705-9B49-09042B395D6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C5D90-FAF4-4AE4-8117-AC8AEA70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FC83D-5DA7-404B-B956-BC5FCCE4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4C43-F416-4184-8F3E-CC1AC1BF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8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0D723B-ECE8-44A8-8958-7C480AD4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8556F-B3A3-416D-AE6F-A64F3075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6B9D8-E72F-480B-B7EB-78A484A21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E5E9-B3E7-4705-9B49-09042B395D64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7A8F6-974A-41F1-A8DB-298D15536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9CA40-CA48-40DA-BB64-ABFAC88B8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04C43-F416-4184-8F3E-CC1AC1BF2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4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85DFD6-8086-46CD-B910-95C4B9066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2995612"/>
            <a:ext cx="819150" cy="8667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821C71-3C8F-4FCB-88B0-254301465D2D}"/>
              </a:ext>
            </a:extLst>
          </p:cNvPr>
          <p:cNvSpPr/>
          <p:nvPr/>
        </p:nvSpPr>
        <p:spPr>
          <a:xfrm>
            <a:off x="5876925" y="3246120"/>
            <a:ext cx="485775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D5BD6C-44B4-4D81-A244-41BF43F2D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63" y="3243261"/>
            <a:ext cx="495300" cy="37147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C8BD1C0-4285-4522-A594-C13FB83E3460}"/>
              </a:ext>
            </a:extLst>
          </p:cNvPr>
          <p:cNvSpPr/>
          <p:nvPr/>
        </p:nvSpPr>
        <p:spPr>
          <a:xfrm>
            <a:off x="7330439" y="3154680"/>
            <a:ext cx="553403" cy="556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9E1984E-4F96-4909-8045-649B0952BB02}"/>
              </a:ext>
            </a:extLst>
          </p:cNvPr>
          <p:cNvSpPr/>
          <p:nvPr/>
        </p:nvSpPr>
        <p:spPr>
          <a:xfrm>
            <a:off x="7330439" y="4008120"/>
            <a:ext cx="553403" cy="556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510B0-5F60-4539-9BA0-FB29E9F7CC8C}"/>
              </a:ext>
            </a:extLst>
          </p:cNvPr>
          <p:cNvSpPr txBox="1"/>
          <p:nvPr/>
        </p:nvSpPr>
        <p:spPr>
          <a:xfrm>
            <a:off x="7317105" y="409956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ED13A4"/>
                </a:solidFill>
              </a:rPr>
              <a:t>$$$</a:t>
            </a:r>
            <a:endParaRPr lang="ko-KR" altLang="en-US" b="1">
              <a:solidFill>
                <a:srgbClr val="ED13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7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2020-03-30T07:12:03Z</dcterms:created>
  <dcterms:modified xsi:type="dcterms:W3CDTF">2020-03-30T07:18:26Z</dcterms:modified>
</cp:coreProperties>
</file>