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D6EC"/>
    <a:srgbClr val="DDDDDD"/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D1B7F-6987-2256-1BC1-E58029BF8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3212EB-499A-2603-A1F2-76790BBF9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377A2-BF03-DBC1-3576-E37BE65E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134-D3CA-46D2-B974-5013CBF445C0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6AB11-9BEA-57DE-FE6D-1948618B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A1EC0-FA23-EDF2-9EEB-23E29B00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3703-E339-450B-B6B0-AC66074F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0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FB699-B323-925F-34D2-F40759F1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BEBD4-2483-D64F-A75C-292F89959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53632-811A-5424-35E0-87B813CD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134-D3CA-46D2-B974-5013CBF445C0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8DFF0-A623-8942-0770-0A75849F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C4219-A4B5-49BE-BAB9-96987B32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3703-E339-450B-B6B0-AC66074F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8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E2D6EA-1D86-2996-785A-7D5295CA2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D6C06B-8410-B47C-2A03-FBEA56A0C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696A8-DDD3-902B-24CF-2C027F0F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134-D3CA-46D2-B974-5013CBF445C0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AB66C-2986-710F-3D13-5699CE14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175EA-2102-98CD-1D4E-DD131A1B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3703-E339-450B-B6B0-AC66074F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6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91609-659E-7686-8B56-6FA31F5D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83570-81B3-D7A8-1A10-5C1E9823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1E016-2751-A9CC-2D33-FD46789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134-D3CA-46D2-B974-5013CBF445C0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81D5A-AE75-F0CF-703A-DCA008F6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6D595-61A2-EED3-F66D-2A5BEF44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3703-E339-450B-B6B0-AC66074F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0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EF632-EC9C-BBD7-45E8-FEA80458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5FBC4-A697-D717-35AF-BC98F2ED1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9301F-15A3-0D29-17E7-5714BB98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134-D3CA-46D2-B974-5013CBF445C0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D8721-6889-3D8C-1A6F-5C34D032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F35AF-0450-E7EF-6E8A-4AA26123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3703-E339-450B-B6B0-AC66074F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4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E60AF-D213-6865-E83D-89B767BD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D975F-94F6-6DD0-A40D-0C7D3A9F3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7A3E97-1FB8-4886-A73E-F8E1C7B45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762CC-B003-2FD5-0F42-6CD0A371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134-D3CA-46D2-B974-5013CBF445C0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A62E5-BBE3-28F7-9A35-8D96FFF7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AE1B6-3A06-7306-A7D6-589D0843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3703-E339-450B-B6B0-AC66074F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2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5FA0A-4A09-8D6F-7F91-8980AB0E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7C5BD-52C2-E68E-5CA3-4C53F374A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60624D-AB67-F0B0-2006-C63077B5B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693DD-9B61-5D4B-E287-273E51F1E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C1AA9-C925-FE35-86B6-D68D6772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E1526-2E64-0F95-1E78-31EADE79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134-D3CA-46D2-B974-5013CBF445C0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DF140A-F99F-E6BD-07C2-93EA945D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9FFB2A-495B-199A-D625-B59C23A4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3703-E339-450B-B6B0-AC66074F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6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BA732-309A-1347-D073-28445F1E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644386-4528-42FF-3806-2BD473F8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134-D3CA-46D2-B974-5013CBF445C0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0ABD93-A023-7A53-2459-0582CA73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7CF68F-290D-4644-98A4-9FCE4C80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3703-E339-450B-B6B0-AC66074F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9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F0BB27-2770-6C25-A945-CBDE4BD2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134-D3CA-46D2-B974-5013CBF445C0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8D706E-1ACE-C366-BA91-E72F48F2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B01D3D-E69B-42B9-FDB9-4984BB89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3703-E339-450B-B6B0-AC66074F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99314-170B-9CA2-8542-407670D2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8EC78-434E-EEC9-83CA-C00ECFE09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A2ED0-BD8C-72F9-F464-20DC82CEA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DB73E-1F4D-8EB4-8619-DC45ABCD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134-D3CA-46D2-B974-5013CBF445C0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367AE-386D-F634-11B5-97F6299D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B9F7A-610F-4BAE-AD0F-732A6242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3703-E339-450B-B6B0-AC66074F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7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45BB2-DEF8-2C55-5068-269B25F7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38387B-D79A-D38C-1650-1B499D03C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B81F9B-4ED4-EB8A-7F5B-19050A3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A5F05-AEE1-6E49-A9FE-C4126723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134-D3CA-46D2-B974-5013CBF445C0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CBC4BE-A257-8BF4-728D-68C2CF7E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6C81D-FDA5-8F84-D217-49E055AB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3703-E339-450B-B6B0-AC66074F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38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AD44B6-BE01-57A8-06C2-0228365F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5834D2-845D-6D55-A18E-53B388DD9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B4848-2264-B6FE-6E62-0EF6AA61F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0134-D3CA-46D2-B974-5013CBF445C0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B2FE0-5A83-7586-D482-4D82AD46D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CC1C8-80A4-9AA1-210A-AE02603F2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3703-E339-450B-B6B0-AC66074F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7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D075639E-E652-8758-4B85-C9E7E9B0DA24}"/>
              </a:ext>
            </a:extLst>
          </p:cNvPr>
          <p:cNvSpPr/>
          <p:nvPr/>
        </p:nvSpPr>
        <p:spPr>
          <a:xfrm rot="16200000" flipH="1">
            <a:off x="2616575" y="1611032"/>
            <a:ext cx="4126005" cy="2653551"/>
          </a:xfrm>
          <a:custGeom>
            <a:avLst/>
            <a:gdLst>
              <a:gd name="connsiteX0" fmla="*/ 0 w 4126005"/>
              <a:gd name="connsiteY0" fmla="*/ 49309 h 2680445"/>
              <a:gd name="connsiteX1" fmla="*/ 0 w 4126005"/>
              <a:gd name="connsiteY1" fmla="*/ 2452141 h 2680445"/>
              <a:gd name="connsiteX2" fmla="*/ 3819109 w 4126005"/>
              <a:gd name="connsiteY2" fmla="*/ 2452141 h 2680445"/>
              <a:gd name="connsiteX3" fmla="*/ 3819109 w 4126005"/>
              <a:gd name="connsiteY3" fmla="*/ 2680445 h 2680445"/>
              <a:gd name="connsiteX4" fmla="*/ 4126005 w 4126005"/>
              <a:gd name="connsiteY4" fmla="*/ 2336766 h 2680445"/>
              <a:gd name="connsiteX5" fmla="*/ 3819109 w 4126005"/>
              <a:gd name="connsiteY5" fmla="*/ 1993087 h 2680445"/>
              <a:gd name="connsiteX6" fmla="*/ 3819109 w 4126005"/>
              <a:gd name="connsiteY6" fmla="*/ 2221391 h 2680445"/>
              <a:gd name="connsiteX7" fmla="*/ 230751 w 4126005"/>
              <a:gd name="connsiteY7" fmla="*/ 2221391 h 2680445"/>
              <a:gd name="connsiteX8" fmla="*/ 230751 w 4126005"/>
              <a:gd name="connsiteY8" fmla="*/ 806822 h 2680445"/>
              <a:gd name="connsiteX9" fmla="*/ 2456763 w 4126005"/>
              <a:gd name="connsiteY9" fmla="*/ 806822 h 2680445"/>
              <a:gd name="connsiteX10" fmla="*/ 2456763 w 4126005"/>
              <a:gd name="connsiteY10" fmla="*/ 201706 h 2680445"/>
              <a:gd name="connsiteX11" fmla="*/ 2621431 w 4126005"/>
              <a:gd name="connsiteY11" fmla="*/ 201706 h 2680445"/>
              <a:gd name="connsiteX12" fmla="*/ 2312483 w 4126005"/>
              <a:gd name="connsiteY12" fmla="*/ 0 h 2680445"/>
              <a:gd name="connsiteX13" fmla="*/ 2003534 w 4126005"/>
              <a:gd name="connsiteY13" fmla="*/ 201706 h 2680445"/>
              <a:gd name="connsiteX14" fmla="*/ 2168203 w 4126005"/>
              <a:gd name="connsiteY14" fmla="*/ 201706 h 2680445"/>
              <a:gd name="connsiteX15" fmla="*/ 2168203 w 4126005"/>
              <a:gd name="connsiteY15" fmla="*/ 518262 h 2680445"/>
              <a:gd name="connsiteX16" fmla="*/ 230751 w 4126005"/>
              <a:gd name="connsiteY16" fmla="*/ 518262 h 2680445"/>
              <a:gd name="connsiteX17" fmla="*/ 230751 w 4126005"/>
              <a:gd name="connsiteY17" fmla="*/ 49309 h 268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26005" h="2680445">
                <a:moveTo>
                  <a:pt x="0" y="49309"/>
                </a:moveTo>
                <a:lnTo>
                  <a:pt x="0" y="2452141"/>
                </a:lnTo>
                <a:lnTo>
                  <a:pt x="3819109" y="2452141"/>
                </a:lnTo>
                <a:lnTo>
                  <a:pt x="3819109" y="2680445"/>
                </a:lnTo>
                <a:lnTo>
                  <a:pt x="4126005" y="2336766"/>
                </a:lnTo>
                <a:lnTo>
                  <a:pt x="3819109" y="1993087"/>
                </a:lnTo>
                <a:lnTo>
                  <a:pt x="3819109" y="2221391"/>
                </a:lnTo>
                <a:lnTo>
                  <a:pt x="230751" y="2221391"/>
                </a:lnTo>
                <a:lnTo>
                  <a:pt x="230751" y="806822"/>
                </a:lnTo>
                <a:lnTo>
                  <a:pt x="2456763" y="806822"/>
                </a:lnTo>
                <a:lnTo>
                  <a:pt x="2456763" y="201706"/>
                </a:lnTo>
                <a:lnTo>
                  <a:pt x="2621431" y="201706"/>
                </a:lnTo>
                <a:lnTo>
                  <a:pt x="2312483" y="0"/>
                </a:lnTo>
                <a:lnTo>
                  <a:pt x="2003534" y="201706"/>
                </a:lnTo>
                <a:lnTo>
                  <a:pt x="2168203" y="201706"/>
                </a:lnTo>
                <a:lnTo>
                  <a:pt x="2168203" y="518262"/>
                </a:lnTo>
                <a:lnTo>
                  <a:pt x="230751" y="518262"/>
                </a:lnTo>
                <a:lnTo>
                  <a:pt x="230751" y="49309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9AB0E868-4A0B-72AB-B93A-E9501301FF1A}"/>
              </a:ext>
            </a:extLst>
          </p:cNvPr>
          <p:cNvSpPr/>
          <p:nvPr/>
        </p:nvSpPr>
        <p:spPr>
          <a:xfrm>
            <a:off x="331695" y="663387"/>
            <a:ext cx="3021106" cy="735107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(Initial Position, Ray Vector)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순서도: 대체 처리 16">
                <a:extLst>
                  <a:ext uri="{FF2B5EF4-FFF2-40B4-BE49-F238E27FC236}">
                    <a16:creationId xmlns:a16="http://schemas.microsoft.com/office/drawing/2014/main" id="{9C722D8E-A993-9903-3DB7-CAA99712AD7C}"/>
                  </a:ext>
                </a:extLst>
              </p:cNvPr>
              <p:cNvSpPr/>
              <p:nvPr/>
            </p:nvSpPr>
            <p:spPr>
              <a:xfrm>
                <a:off x="331695" y="1757081"/>
                <a:ext cx="3021106" cy="735107"/>
              </a:xfrm>
              <a:prstGeom prst="flowChartAlternateProcess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 Layer (1)</a:t>
                </a:r>
              </a:p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(Intersection instant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𝑖𝑛𝑡𝑒𝑟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순서도: 대체 처리 16">
                <a:extLst>
                  <a:ext uri="{FF2B5EF4-FFF2-40B4-BE49-F238E27FC236}">
                    <a16:creationId xmlns:a16="http://schemas.microsoft.com/office/drawing/2014/main" id="{9C722D8E-A993-9903-3DB7-CAA99712A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5" y="1757081"/>
                <a:ext cx="3021106" cy="735107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순서도: 대체 처리 17">
                <a:extLst>
                  <a:ext uri="{FF2B5EF4-FFF2-40B4-BE49-F238E27FC236}">
                    <a16:creationId xmlns:a16="http://schemas.microsoft.com/office/drawing/2014/main" id="{BB74A464-17CD-0B08-C872-35AEA4814D39}"/>
                  </a:ext>
                </a:extLst>
              </p:cNvPr>
              <p:cNvSpPr/>
              <p:nvPr/>
            </p:nvSpPr>
            <p:spPr>
              <a:xfrm>
                <a:off x="331695" y="2850775"/>
                <a:ext cx="3021106" cy="735107"/>
              </a:xfrm>
              <a:prstGeom prst="flowChartAlternateProcess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Propagation</a:t>
                </a:r>
              </a:p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(Propagation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𝑖𝑛𝑡𝑒𝑟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순서도: 대체 처리 17">
                <a:extLst>
                  <a:ext uri="{FF2B5EF4-FFF2-40B4-BE49-F238E27FC236}">
                    <a16:creationId xmlns:a16="http://schemas.microsoft.com/office/drawing/2014/main" id="{BB74A464-17CD-0B08-C872-35AEA4814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5" y="2850775"/>
                <a:ext cx="3021106" cy="735107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1E83CEEA-5CF7-897B-B5DD-3DFE26271E54}"/>
              </a:ext>
            </a:extLst>
          </p:cNvPr>
          <p:cNvSpPr/>
          <p:nvPr/>
        </p:nvSpPr>
        <p:spPr>
          <a:xfrm>
            <a:off x="331695" y="3944469"/>
            <a:ext cx="3021106" cy="735107"/>
          </a:xfrm>
          <a:prstGeom prst="flowChartAlternateProcess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Intersection</a:t>
            </a:r>
          </a:p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(Intersection Loss)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67D0FB8C-94C2-3FB0-17A7-CFA58D6CE0FC}"/>
              </a:ext>
            </a:extLst>
          </p:cNvPr>
          <p:cNvSpPr/>
          <p:nvPr/>
        </p:nvSpPr>
        <p:spPr>
          <a:xfrm>
            <a:off x="331695" y="5038163"/>
            <a:ext cx="3021106" cy="735107"/>
          </a:xfrm>
          <a:prstGeom prst="flowChartAlternateProcess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Snell’s Law</a:t>
            </a:r>
          </a:p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(Refraction delta)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D9CE29EA-53CD-4772-8C23-062C57F772FF}"/>
              </a:ext>
            </a:extLst>
          </p:cNvPr>
          <p:cNvSpPr/>
          <p:nvPr/>
        </p:nvSpPr>
        <p:spPr>
          <a:xfrm>
            <a:off x="1635873" y="1435847"/>
            <a:ext cx="412750" cy="28388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26F1F5EF-2199-304F-8E59-839983B29EF9}"/>
              </a:ext>
            </a:extLst>
          </p:cNvPr>
          <p:cNvSpPr/>
          <p:nvPr/>
        </p:nvSpPr>
        <p:spPr>
          <a:xfrm>
            <a:off x="1635873" y="2529541"/>
            <a:ext cx="412750" cy="28388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E7914E02-52BC-345F-B482-C57284FCB629}"/>
              </a:ext>
            </a:extLst>
          </p:cNvPr>
          <p:cNvSpPr/>
          <p:nvPr/>
        </p:nvSpPr>
        <p:spPr>
          <a:xfrm>
            <a:off x="1635873" y="3623235"/>
            <a:ext cx="412750" cy="28388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C99BA42B-FDF9-57CE-DBEB-2C3CC8CC2600}"/>
              </a:ext>
            </a:extLst>
          </p:cNvPr>
          <p:cNvSpPr/>
          <p:nvPr/>
        </p:nvSpPr>
        <p:spPr>
          <a:xfrm>
            <a:off x="1635873" y="4716929"/>
            <a:ext cx="412750" cy="28388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A8F1CA4E-D2A5-B2AC-A08E-745AF74EFC72}"/>
              </a:ext>
            </a:extLst>
          </p:cNvPr>
          <p:cNvSpPr/>
          <p:nvPr/>
        </p:nvSpPr>
        <p:spPr>
          <a:xfrm rot="16200000">
            <a:off x="3373301" y="5198594"/>
            <a:ext cx="471864" cy="41424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26A1453B-3637-CD31-B72A-8E7795FD3BED}"/>
              </a:ext>
            </a:extLst>
          </p:cNvPr>
          <p:cNvSpPr/>
          <p:nvPr/>
        </p:nvSpPr>
        <p:spPr>
          <a:xfrm>
            <a:off x="3976595" y="5038161"/>
            <a:ext cx="3021106" cy="735107"/>
          </a:xfrm>
          <a:prstGeom prst="flowChartAlternateProcess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 Sum</a:t>
            </a:r>
          </a:p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(Titled Ray)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9EA7F3-A316-5058-B5D0-2E2F4D4C162B}"/>
              </a:ext>
            </a:extLst>
          </p:cNvPr>
          <p:cNvSpPr/>
          <p:nvPr/>
        </p:nvSpPr>
        <p:spPr>
          <a:xfrm>
            <a:off x="3482794" y="4186516"/>
            <a:ext cx="1882588" cy="251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82A6895-2F8E-5A92-4E23-98D2098F80A4}"/>
              </a:ext>
            </a:extLst>
          </p:cNvPr>
          <p:cNvSpPr/>
          <p:nvPr/>
        </p:nvSpPr>
        <p:spPr>
          <a:xfrm>
            <a:off x="6033247" y="4065491"/>
            <a:ext cx="1219383" cy="49306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8A5FDDC6-58FC-E436-4866-A2694A6B9875}"/>
              </a:ext>
            </a:extLst>
          </p:cNvPr>
          <p:cNvSpPr/>
          <p:nvPr/>
        </p:nvSpPr>
        <p:spPr>
          <a:xfrm>
            <a:off x="7337426" y="3944469"/>
            <a:ext cx="3021106" cy="735107"/>
          </a:xfrm>
          <a:prstGeom prst="flowChartAlternateProcess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Loss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0FF089-2B9E-9248-57D5-2F4A464921F1}"/>
              </a:ext>
            </a:extLst>
          </p:cNvPr>
          <p:cNvSpPr txBox="1"/>
          <p:nvPr/>
        </p:nvSpPr>
        <p:spPr>
          <a:xfrm>
            <a:off x="4218649" y="1801468"/>
            <a:ext cx="121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</a:t>
            </a:r>
          </a:p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A4E211-005C-E149-37F8-2A9D983495C7}"/>
              </a:ext>
            </a:extLst>
          </p:cNvPr>
          <p:cNvSpPr txBox="1"/>
          <p:nvPr/>
        </p:nvSpPr>
        <p:spPr>
          <a:xfrm>
            <a:off x="5783737" y="2492188"/>
            <a:ext cx="121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</a:t>
            </a:r>
          </a:p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2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50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songchihoon</dc:creator>
  <cp:lastModifiedBy>songchihoon</cp:lastModifiedBy>
  <cp:revision>2</cp:revision>
  <dcterms:created xsi:type="dcterms:W3CDTF">2023-09-22T11:36:09Z</dcterms:created>
  <dcterms:modified xsi:type="dcterms:W3CDTF">2023-09-25T03:27:09Z</dcterms:modified>
</cp:coreProperties>
</file>