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58D9E-C0F4-4029-9457-069476593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1D50DB-F84E-433D-ABD8-290800C3E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23250-C948-4A87-805C-EA010D07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85951-B927-440E-AD1C-3E3013AF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8E870-3436-4C6E-A3C1-5A08BAF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8F14D-E031-42F4-9010-7DFD4FC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4CEF1-EF5D-4CB5-BB4E-60EF47A2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C6715-BADA-4058-BDD6-3D6AC711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A035-62B5-476A-8240-E6ED3C9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323B4-D3CA-4390-B5A6-9745CAE2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9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B0997-D111-48C7-B8BF-68C66F0DC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E4B89B-698D-4D86-B230-4A4E0AA2B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065AB-5AA2-441A-A5AA-E1E395E5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0CFBD-3ACE-43CC-BE0E-AA4C091C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78845-F435-4455-84D6-3480F067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D364-BF14-48E9-B336-92535139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3D175-DC64-4B23-9FF7-A36F5871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CEB56-3FAB-4D53-9994-036AA41B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CFFD3-1EDC-4C00-A24E-87D555E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77980-3815-4057-85CA-DF03051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1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08C1-5051-4456-BA1F-BFB8A4FE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C4000-39F5-4ABC-AB1E-32DC7F03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EF4ED-10B3-4924-A6F1-43894649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10E59-64CB-4D8A-A854-8A4CBDC9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5D41-7416-4C06-8DB5-B9CE8D57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E52FF-F9CA-4F80-901C-83AA4E9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F0FB2-3436-4562-94C9-FD32889CA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29484-D9BC-41D6-8760-CAC4F25D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B579F-3810-406E-AE43-E2807A3C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2B1A2-BCFD-40DD-846C-D5F0F87F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A1C2F-973D-4B8B-8136-5406F974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9F7A9-9E0F-4AF7-9691-62847CD7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A94E2-829C-4242-8106-F201A1BA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D6B-A918-48E4-8D39-D0A4515FC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20F1-AA38-42AB-A898-9DB16B5E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25012-D10C-45E7-BD38-09B1DFD8C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1C634D-B57B-4EA6-8FB1-B4373CF7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7FF8C-FCA4-415E-86BC-9BAB578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BB6E8A-0EF8-4E17-BC9E-9734F62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4B044-9A11-422D-8782-C2629DA5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4320CE-6B20-43A8-A2C6-91B996C3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18ADB-F4F8-4754-B33E-993D637D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3C1E1-E18A-4B73-B3DA-BFD916F1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9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28CA3-E570-4133-9289-781D4EBB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8AE51A-A353-4274-A659-876D3866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67176-9394-4A9A-BFA7-DCD8D6CE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9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0D01-F4AC-4EEC-9D47-4A8991D1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03A22-CD46-45D8-8962-D984FD51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C1D1A-7B91-4145-A925-129CA9BA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8DA9B-B7CF-4446-8FBA-5124F1AC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E97FD-6B84-4374-A587-8A9237FD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59B40-D3DE-47B3-B8EE-1640A6B9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64017-7173-40CA-8801-BC90285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D936ED-8530-4726-BB35-8E6DEEB6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031A3-DC4B-41CD-B9DA-99336F1AA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D52F4-28E4-4F2E-9A33-8534ABC2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0044C-7C82-47E2-BF30-FFACBB99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CB257-F3DD-4628-8AEA-EB3FAD5B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0E5A2F-2A41-4BD5-B1F9-CD03B24D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A7EB0-E3ED-4591-8651-ABA456F94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BC04B-7C4F-48B0-9478-BC854D4D2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11B8-0E05-4A03-B0A3-40C5A456300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1397B-1E8D-4994-86C8-16C19B09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3055A-7238-41BE-AF98-D5316817F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E59E-A81B-4635-BD5F-9CC98E5DD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91F8-852A-4A1E-90DF-278D70803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7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 for </a:t>
            </a:r>
            <a:r>
              <a:rPr lang="en-US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Geometirc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Optics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EE44B6-CD72-436E-A678-7A7BC2D4D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1792"/>
            <a:ext cx="9144000" cy="3115634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2023. 09. 11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Jeonghan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Jeongsu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Factory Major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1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51D4-ED5D-4BC6-850A-8224FBDB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58" y="44824"/>
            <a:ext cx="7393101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propagation &amp; Snell’s law 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B4E98-F65D-F522-40B0-0C7723E7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9" y="1531752"/>
            <a:ext cx="10447281" cy="2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51D4-ED5D-4BC6-850A-8224FBDB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6" y="71718"/>
            <a:ext cx="9861175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Optics PINNs (GONN)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53966-08B1-DD25-9835-2375BB3A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0" y="1522787"/>
            <a:ext cx="10020381" cy="41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8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D851D4-ED5D-4BC6-850A-8224FBDB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GONN figure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1584EB4-9635-4808-A6FB-A4A71AE6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54667"/>
            <a:ext cx="6780700" cy="37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35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Physics-Informed Neural Networks for Geometirc Optics</vt:lpstr>
      <vt:lpstr>Linear propagation &amp; Snell’s law </vt:lpstr>
      <vt:lpstr>Geometric Optics PINNs (GONN)</vt:lpstr>
      <vt:lpstr>GONN figure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Physics-Informed Neural Networks for Geometirc Optics</dc:title>
  <dc:creator>/기계·스마트·산업공학부(스마트팩토리전공) 이정한</dc:creator>
  <cp:lastModifiedBy>songchihoon</cp:lastModifiedBy>
  <cp:revision>12</cp:revision>
  <dcterms:created xsi:type="dcterms:W3CDTF">2023-09-11T10:41:00Z</dcterms:created>
  <dcterms:modified xsi:type="dcterms:W3CDTF">2023-09-25T05:21:37Z</dcterms:modified>
</cp:coreProperties>
</file>