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1" r:id="rId3"/>
    <p:sldId id="266" r:id="rId4"/>
    <p:sldId id="277" r:id="rId5"/>
    <p:sldId id="276" r:id="rId6"/>
    <p:sldId id="268" r:id="rId7"/>
    <p:sldId id="273" r:id="rId8"/>
    <p:sldId id="274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2502-4CE8-4896-9F87-5FF939988FF2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E99D-8DD4-4D6B-BF84-4A8D5BA3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64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a8a77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a8a77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온도제어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설정한 온도로 냉장고 동작 명령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시스템관리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라즈베리파이를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활용하여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냉장고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제어용 관리 서버 구축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동작제어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켜기 및 끄기 기능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활용한 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5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43788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895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2019/9/8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4582" y="2767280"/>
            <a:ext cx="98828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어플리케이션을 통한 </a:t>
            </a:r>
            <a:endParaRPr lang="en-US" altLang="ko-KR" sz="80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보안공용냉장고</a:t>
            </a:r>
            <a:endParaRPr lang="ja-JP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냉장고 추가 물품 </a:t>
            </a:r>
            <a:endParaRPr lang="ko-KR" altLang="en-US" dirty="0"/>
          </a:p>
        </p:txBody>
      </p:sp>
      <p:pic>
        <p:nvPicPr>
          <p:cNvPr id="8" name="내용 개체 틀 7" descr="표본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362" y="1461677"/>
            <a:ext cx="5181600" cy="4255449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1631252"/>
            <a:ext cx="2185416" cy="21854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6" y="4700664"/>
            <a:ext cx="910590" cy="910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2" y="4245426"/>
            <a:ext cx="910476" cy="91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93" y="2057467"/>
            <a:ext cx="910590" cy="91059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67923" y="3598612"/>
            <a:ext cx="21500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/>
              <a:t>GPIO </a:t>
            </a:r>
            <a:r>
              <a:rPr lang="ko-KR" altLang="en-US" sz="2133" dirty="0"/>
              <a:t>키트</a:t>
            </a:r>
            <a:endParaRPr lang="ko-KR" altLang="en-US" sz="2133" dirty="0"/>
          </a:p>
        </p:txBody>
      </p:sp>
      <p:sp>
        <p:nvSpPr>
          <p:cNvPr id="82" name="TextBox 81"/>
          <p:cNvSpPr txBox="1"/>
          <p:nvPr/>
        </p:nvSpPr>
        <p:spPr>
          <a:xfrm>
            <a:off x="509016" y="5827582"/>
            <a:ext cx="215007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적외선 센서</a:t>
            </a:r>
            <a:endParaRPr lang="en-US" altLang="ko-KR" sz="2133" dirty="0"/>
          </a:p>
          <a:p>
            <a:endParaRPr lang="ko-KR" altLang="en-US" sz="2133" dirty="0"/>
          </a:p>
        </p:txBody>
      </p:sp>
      <p:sp>
        <p:nvSpPr>
          <p:cNvPr id="83" name="TextBox 82"/>
          <p:cNvSpPr txBox="1"/>
          <p:nvPr/>
        </p:nvSpPr>
        <p:spPr>
          <a:xfrm>
            <a:off x="8609592" y="5261185"/>
            <a:ext cx="215007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온습도</a:t>
            </a:r>
            <a:r>
              <a:rPr lang="ko-KR" altLang="en-US" sz="2133" dirty="0"/>
              <a:t> 센서</a:t>
            </a:r>
            <a:endParaRPr lang="en-US" altLang="ko-KR" sz="2133" dirty="0"/>
          </a:p>
          <a:p>
            <a:endParaRPr lang="ko-KR" altLang="en-US" sz="2133" dirty="0"/>
          </a:p>
        </p:txBody>
      </p:sp>
      <p:sp>
        <p:nvSpPr>
          <p:cNvPr id="84" name="TextBox 83"/>
          <p:cNvSpPr txBox="1"/>
          <p:nvPr/>
        </p:nvSpPr>
        <p:spPr>
          <a:xfrm>
            <a:off x="8618745" y="3089927"/>
            <a:ext cx="21500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초음파 센서</a:t>
            </a:r>
            <a:endParaRPr lang="ko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1161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추가 계획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61448" cy="4351338"/>
          </a:xfrm>
        </p:spPr>
        <p:txBody>
          <a:bodyPr/>
          <a:lstStyle/>
          <a:p>
            <a:r>
              <a:rPr lang="ko-KR" altLang="en-US" dirty="0" smtClean="0"/>
              <a:t>영상 처리 혹은 이미지 처리를 통해 냉장고 내부에서 보안 활용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사용자에게 메일 서비스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53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11060" y="204686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차례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769113"/>
            <a:ext cx="7984426" cy="796786"/>
            <a:chOff x="887522" y="1067057"/>
            <a:chExt cx="7984426" cy="796786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1629474" y="1067057"/>
                <a:ext cx="19127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개발 배경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887522" y="2719787"/>
            <a:ext cx="7984426" cy="796786"/>
            <a:chOff x="887522" y="1067057"/>
            <a:chExt cx="7984426" cy="796786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36" name="テキスト ボックス 35"/>
              <p:cNvSpPr txBox="1"/>
              <p:nvPr/>
            </p:nvSpPr>
            <p:spPr>
              <a:xfrm>
                <a:off x="1629474" y="1067057"/>
                <a:ext cx="21435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err="1" smtClean="0"/>
                  <a:t>구조및</a:t>
                </a:r>
                <a:r>
                  <a:rPr lang="ko-KR" altLang="en-US" sz="2800" dirty="0" smtClean="0"/>
                  <a:t> 기능 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8" name="グループ化 37"/>
          <p:cNvGrpSpPr/>
          <p:nvPr/>
        </p:nvGrpSpPr>
        <p:grpSpPr>
          <a:xfrm>
            <a:off x="887522" y="3676941"/>
            <a:ext cx="7984426" cy="790306"/>
            <a:chOff x="887522" y="1073537"/>
            <a:chExt cx="7984426" cy="790306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1556748" y="1073537"/>
              <a:ext cx="7315200" cy="790306"/>
              <a:chOff x="1556748" y="1073537"/>
              <a:chExt cx="7315200" cy="790306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1626000" y="1073537"/>
                <a:ext cx="3938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2800" dirty="0"/>
                  <a:t>현재까지 개발 진행상황</a:t>
                </a:r>
                <a:endParaRPr lang="ja-JP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887522" y="4621135"/>
            <a:ext cx="7984426" cy="796786"/>
            <a:chOff x="887522" y="1067057"/>
            <a:chExt cx="7984426" cy="796786"/>
          </a:xfrm>
        </p:grpSpPr>
        <p:sp>
          <p:nvSpPr>
            <p:cNvPr id="44" name="正方形/長方形 4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46" name="テキスト ボックス 45"/>
              <p:cNvSpPr txBox="1"/>
              <p:nvPr/>
            </p:nvSpPr>
            <p:spPr>
              <a:xfrm>
                <a:off x="1629474" y="1067057"/>
                <a:ext cx="19127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추가 </a:t>
                </a:r>
                <a:r>
                  <a:rPr lang="ko-KR" altLang="en-US" sz="2800" spc="3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계</a:t>
                </a:r>
                <a:r>
                  <a:rPr kumimoji="1" lang="ko-KR" altLang="en-US" sz="2800" spc="3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획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1125543" y="195582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88234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82157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78619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71271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74531" y="204686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개발 배경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931921" y="1168955"/>
            <a:ext cx="3291840" cy="24310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/>
              <a:t>기존 공유 냉장고 사용</a:t>
            </a:r>
            <a:endParaRPr lang="en-US" altLang="ko-KR" sz="2400" b="1" dirty="0"/>
          </a:p>
          <a:p>
            <a:pPr algn="just"/>
            <a:endParaRPr lang="en-US" altLang="ko-KR" sz="2133" dirty="0"/>
          </a:p>
          <a:p>
            <a:pPr marL="342900" indent="-342900" algn="just">
              <a:buAutoNum type="arabicPeriod"/>
            </a:pPr>
            <a:r>
              <a:rPr lang="ko-KR" altLang="en-US" sz="2133" dirty="0" err="1"/>
              <a:t>포스티잇을</a:t>
            </a:r>
            <a:r>
              <a:rPr lang="ko-KR" altLang="en-US" sz="2133" dirty="0"/>
              <a:t> 이용하여 표시</a:t>
            </a:r>
            <a:endParaRPr lang="en-US" altLang="ko-KR" sz="2133" dirty="0"/>
          </a:p>
          <a:p>
            <a:pPr marL="342900" indent="-342900" algn="just">
              <a:buAutoNum type="arabicPeriod"/>
            </a:pPr>
            <a:endParaRPr lang="en-US" altLang="ja-JP" sz="2133" dirty="0"/>
          </a:p>
          <a:p>
            <a:pPr marL="342900" indent="-342900" algn="just">
              <a:buAutoNum type="arabicPeriod"/>
            </a:pPr>
            <a:r>
              <a:rPr lang="ko-KR" altLang="en-US" sz="2133" dirty="0"/>
              <a:t>물품 보관을 관리가 어려움</a:t>
            </a:r>
            <a:endParaRPr lang="ja-JP" altLang="en-US" sz="2133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68" y="1009986"/>
            <a:ext cx="3332988" cy="4443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080675"/>
            <a:ext cx="3438497" cy="4584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375" y="5780974"/>
            <a:ext cx="3441156" cy="10770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/>
              <a:t>가산 디지털 단지 </a:t>
            </a:r>
            <a:r>
              <a:rPr lang="en-US" altLang="ko-KR" sz="2133" dirty="0"/>
              <a:t>‘</a:t>
            </a:r>
            <a:r>
              <a:rPr lang="ko-KR" altLang="en-US" sz="2133" dirty="0"/>
              <a:t>무중력지대</a:t>
            </a:r>
            <a:r>
              <a:rPr lang="en-US" altLang="ko-KR" sz="2133" dirty="0"/>
              <a:t>’ </a:t>
            </a:r>
          </a:p>
          <a:p>
            <a:pPr algn="ctr"/>
            <a:r>
              <a:rPr lang="ko-KR" altLang="en-US" sz="2133" dirty="0"/>
              <a:t>공용 냉장고 사용</a:t>
            </a:r>
            <a:endParaRPr lang="ko-KR" altLang="en-US" sz="2133" dirty="0"/>
          </a:p>
        </p:txBody>
      </p:sp>
      <p:sp>
        <p:nvSpPr>
          <p:cNvPr id="21" name="TextBox 20"/>
          <p:cNvSpPr txBox="1"/>
          <p:nvPr/>
        </p:nvSpPr>
        <p:spPr>
          <a:xfrm>
            <a:off x="8013204" y="5665337"/>
            <a:ext cx="3441156" cy="10770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/>
              <a:t>가산 디지털 단지 </a:t>
            </a:r>
            <a:r>
              <a:rPr lang="en-US" altLang="ko-KR" sz="2133" dirty="0"/>
              <a:t>‘</a:t>
            </a:r>
            <a:r>
              <a:rPr lang="ko-KR" altLang="en-US" sz="2133" dirty="0"/>
              <a:t>무중력지대</a:t>
            </a:r>
            <a:r>
              <a:rPr lang="en-US" altLang="ko-KR" sz="2133" dirty="0"/>
              <a:t>’ </a:t>
            </a:r>
          </a:p>
          <a:p>
            <a:pPr algn="ctr"/>
            <a:r>
              <a:rPr lang="ko-KR" altLang="en-US" sz="2133" dirty="0"/>
              <a:t>공용 냉장고 내부</a:t>
            </a:r>
            <a:endParaRPr lang="ko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0400" y="1771500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 dirty="0"/>
              <a:t>개발 목표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80133" y="675165"/>
            <a:ext cx="5605728" cy="21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ko" altLang="en-US" b="1" dirty="0">
                <a:solidFill>
                  <a:schemeClr val="dk1"/>
                </a:solidFill>
              </a:rPr>
              <a:t>공용 냉장고의 보안</a:t>
            </a:r>
            <a:endParaRPr sz="1467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0256">
              <a:spcBef>
                <a:spcPts val="2133"/>
              </a:spcBef>
              <a:buSzPts val="1600"/>
            </a:pPr>
            <a:r>
              <a:rPr lang="ko" altLang="en-US" sz="2133" dirty="0"/>
              <a:t>공용 냉장고의 취약한 보안 해결</a:t>
            </a:r>
            <a:endParaRPr sz="2133" dirty="0"/>
          </a:p>
          <a:p>
            <a:pPr indent="-440256">
              <a:spcBef>
                <a:spcPts val="1600"/>
              </a:spcBef>
              <a:buSzPts val="1600"/>
            </a:pPr>
            <a:r>
              <a:rPr lang="ko" altLang="en-US" sz="2133" dirty="0"/>
              <a:t>강화된 보안으로 단체 생활을 하는 회사 </a:t>
            </a:r>
            <a:r>
              <a:rPr lang="en-US" altLang="ko" sz="2133" dirty="0"/>
              <a:t>, </a:t>
            </a:r>
            <a:r>
              <a:rPr lang="ko" altLang="en-US" sz="2133" dirty="0"/>
              <a:t>학교 등 공용냉장고 활용</a:t>
            </a:r>
            <a:endParaRPr sz="2133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671333" y="2917697"/>
            <a:ext cx="5403692" cy="17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ko" altLang="en-US" b="1" dirty="0">
                <a:solidFill>
                  <a:schemeClr val="dk1"/>
                </a:solidFill>
              </a:rPr>
              <a:t>냉장고의 효율적 공간 분배</a:t>
            </a:r>
            <a:endParaRPr b="1" dirty="0">
              <a:solidFill>
                <a:schemeClr val="dk1"/>
              </a:solidFill>
            </a:endParaRPr>
          </a:p>
          <a:p>
            <a:pPr indent="-440256">
              <a:spcBef>
                <a:spcPts val="2133"/>
              </a:spcBef>
              <a:spcAft>
                <a:spcPts val="1600"/>
              </a:spcAft>
              <a:buSzPts val="1600"/>
            </a:pPr>
            <a:r>
              <a:rPr lang="ko" altLang="en-US" sz="2133" dirty="0"/>
              <a:t>기존 냉장고에 비해 작은 크기를</a:t>
            </a:r>
            <a:r>
              <a:rPr lang="en-US" altLang="ko" sz="2133" dirty="0"/>
              <a:t> </a:t>
            </a:r>
            <a:r>
              <a:rPr lang="ko-KR" altLang="en-US" sz="2133" dirty="0"/>
              <a:t>활</a:t>
            </a:r>
            <a:r>
              <a:rPr lang="ko" altLang="en-US" sz="2133" dirty="0"/>
              <a:t>용하여 효율적으로 설치</a:t>
            </a:r>
            <a:endParaRPr sz="24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614649" y="4779431"/>
            <a:ext cx="6103227" cy="17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ko" altLang="en-US" b="1" dirty="0">
                <a:solidFill>
                  <a:schemeClr val="dk1"/>
                </a:solidFill>
              </a:rPr>
              <a:t>외부에서 냉장고 물품 확인</a:t>
            </a:r>
            <a:endParaRPr sz="1467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0256">
              <a:spcBef>
                <a:spcPts val="2133"/>
              </a:spcBef>
              <a:buSzPts val="1600"/>
            </a:pPr>
            <a:r>
              <a:rPr lang="ko" altLang="en-US" sz="2133" dirty="0"/>
              <a:t>퇴근 및 하굣길에서 냉장고의 사용여부 확인</a:t>
            </a:r>
            <a:endParaRPr sz="2133" dirty="0"/>
          </a:p>
          <a:p>
            <a:pPr indent="-440256">
              <a:spcBef>
                <a:spcPts val="1600"/>
              </a:spcBef>
              <a:buSzPts val="1600"/>
            </a:pPr>
            <a:r>
              <a:rPr lang="ko" altLang="en-US" sz="2133" dirty="0"/>
              <a:t>예약 시스템을 통하여 빈 공간의 사전 사용</a:t>
            </a:r>
            <a:endParaRPr sz="2133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33382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 dirty="0" smtClean="0"/>
              <a:t>구조 </a:t>
            </a:r>
            <a:r>
              <a:rPr lang="ko" dirty="0"/>
              <a:t>및 기능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5345695" cy="24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altLang="ko" sz="2133" b="1" dirty="0"/>
              <a:t>&lt;</a:t>
            </a:r>
            <a:r>
              <a:rPr lang="ko" altLang="en-US" sz="2133" b="1" dirty="0"/>
              <a:t>기능</a:t>
            </a:r>
            <a:r>
              <a:rPr lang="en-US" altLang="ko" sz="2133" b="1" dirty="0"/>
              <a:t>&gt;</a:t>
            </a:r>
            <a:endParaRPr sz="2133" b="1" dirty="0"/>
          </a:p>
          <a:p>
            <a:pPr indent="-440256">
              <a:spcBef>
                <a:spcPts val="2133"/>
              </a:spcBef>
              <a:buSzPts val="1600"/>
              <a:buAutoNum type="arabicPeriod"/>
            </a:pPr>
            <a:r>
              <a:rPr lang="ko" altLang="en-US" sz="2133" dirty="0"/>
              <a:t>온도제어</a:t>
            </a:r>
            <a:endParaRPr sz="2133" dirty="0"/>
          </a:p>
          <a:p>
            <a:pPr indent="-440256">
              <a:buSzPts val="1600"/>
              <a:buAutoNum type="arabicPeriod"/>
            </a:pPr>
            <a:r>
              <a:rPr lang="ko" altLang="en-US" sz="2133" dirty="0"/>
              <a:t>시스템 관리</a:t>
            </a:r>
            <a:endParaRPr sz="2133" dirty="0"/>
          </a:p>
          <a:p>
            <a:pPr indent="-440256">
              <a:buSzPts val="1600"/>
              <a:buAutoNum type="arabicPeriod"/>
            </a:pPr>
            <a:r>
              <a:rPr lang="ko" altLang="en-US" sz="2133" dirty="0"/>
              <a:t>동작제어</a:t>
            </a:r>
            <a:endParaRPr sz="2133" dirty="0"/>
          </a:p>
          <a:p>
            <a:pPr indent="-440256">
              <a:buSzPts val="1600"/>
              <a:buAutoNum type="arabicPeriod"/>
            </a:pPr>
            <a:r>
              <a:rPr lang="ko" altLang="en-US" sz="2133" dirty="0"/>
              <a:t>원격리모컨 </a:t>
            </a:r>
            <a:endParaRPr sz="2133"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801" y="1415952"/>
            <a:ext cx="5919433" cy="5442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2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8061" y="229409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/>
              <a:t>현재까지 개발 진행상황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フリーフォーム 9"/>
          <p:cNvSpPr/>
          <p:nvPr/>
        </p:nvSpPr>
        <p:spPr>
          <a:xfrm>
            <a:off x="1907033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11" name="円/楕円 10"/>
          <p:cNvSpPr/>
          <p:nvPr/>
        </p:nvSpPr>
        <p:spPr>
          <a:xfrm>
            <a:off x="2167117" y="1608524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フリーフォーム 11"/>
          <p:cNvSpPr/>
          <p:nvPr/>
        </p:nvSpPr>
        <p:spPr>
          <a:xfrm>
            <a:off x="4226286" y="1378833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1" name="円/楕円 20"/>
          <p:cNvSpPr/>
          <p:nvPr/>
        </p:nvSpPr>
        <p:spPr>
          <a:xfrm>
            <a:off x="4486370" y="1608524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フリーフォーム 21"/>
          <p:cNvSpPr/>
          <p:nvPr/>
        </p:nvSpPr>
        <p:spPr>
          <a:xfrm>
            <a:off x="6545538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3" name="円/楕円 22"/>
          <p:cNvSpPr/>
          <p:nvPr/>
        </p:nvSpPr>
        <p:spPr>
          <a:xfrm>
            <a:off x="6805622" y="1608524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フリーフォーム 23"/>
          <p:cNvSpPr/>
          <p:nvPr/>
        </p:nvSpPr>
        <p:spPr>
          <a:xfrm>
            <a:off x="8864790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2280" tIns="2542198" rIns="462280" bIns="15022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6500" kern="1200"/>
          </a:p>
        </p:txBody>
      </p:sp>
      <p:sp>
        <p:nvSpPr>
          <p:cNvPr id="25" name="円/楕円 24"/>
          <p:cNvSpPr/>
          <p:nvPr/>
        </p:nvSpPr>
        <p:spPr>
          <a:xfrm>
            <a:off x="9124874" y="1608524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左右矢印 25"/>
          <p:cNvSpPr/>
          <p:nvPr/>
        </p:nvSpPr>
        <p:spPr>
          <a:xfrm>
            <a:off x="2273435" y="5456374"/>
            <a:ext cx="4204552" cy="77996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テキスト ボックス 27"/>
          <p:cNvSpPr txBox="1"/>
          <p:nvPr/>
        </p:nvSpPr>
        <p:spPr>
          <a:xfrm>
            <a:off x="2654555" y="1946557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73807" y="1946556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93059" y="1946555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612311" y="1946554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884" y="3794760"/>
            <a:ext cx="1790044" cy="7487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웹페이지</a:t>
            </a:r>
            <a:r>
              <a:rPr lang="ko-KR" altLang="en-US" sz="2133" dirty="0"/>
              <a:t> 구성</a:t>
            </a:r>
            <a:endParaRPr lang="ko-KR" altLang="en-US" sz="2133" dirty="0"/>
          </a:p>
        </p:txBody>
      </p:sp>
      <p:sp>
        <p:nvSpPr>
          <p:cNvPr id="27" name="TextBox 26"/>
          <p:cNvSpPr txBox="1"/>
          <p:nvPr/>
        </p:nvSpPr>
        <p:spPr>
          <a:xfrm>
            <a:off x="4427858" y="3794065"/>
            <a:ext cx="1790044" cy="7487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데이터베이스 구축 </a:t>
            </a:r>
            <a:endParaRPr lang="ko-KR" altLang="en-US" sz="2133" dirty="0"/>
          </a:p>
        </p:txBody>
      </p:sp>
      <p:sp>
        <p:nvSpPr>
          <p:cNvPr id="29" name="TextBox 28"/>
          <p:cNvSpPr txBox="1"/>
          <p:nvPr/>
        </p:nvSpPr>
        <p:spPr>
          <a:xfrm>
            <a:off x="6830958" y="3802514"/>
            <a:ext cx="1790044" cy="7487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하드웨어 구축</a:t>
            </a:r>
            <a:endParaRPr lang="ko-KR" altLang="en-US" sz="2133" dirty="0"/>
          </a:p>
        </p:txBody>
      </p:sp>
      <p:sp>
        <p:nvSpPr>
          <p:cNvPr id="30" name="TextBox 29"/>
          <p:cNvSpPr txBox="1"/>
          <p:nvPr/>
        </p:nvSpPr>
        <p:spPr>
          <a:xfrm>
            <a:off x="9124874" y="3802514"/>
            <a:ext cx="1790044" cy="7487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그 외 추가 일정</a:t>
            </a:r>
            <a:endParaRPr lang="ko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40310360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8365" y="204685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진행상황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1(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웹 페이지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56" y="1851117"/>
            <a:ext cx="6201364" cy="16901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20" y="4216763"/>
            <a:ext cx="2895193" cy="20165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21828"/>
          <a:stretch/>
        </p:blipFill>
        <p:spPr>
          <a:xfrm>
            <a:off x="5203440" y="4718276"/>
            <a:ext cx="3329869" cy="14794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0" y="4216763"/>
            <a:ext cx="3381376" cy="19809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38600" y="3695700"/>
            <a:ext cx="32289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웹페이지</a:t>
            </a:r>
            <a:r>
              <a:rPr lang="ko-KR" altLang="en-US" sz="2133" dirty="0"/>
              <a:t> 메인 홈</a:t>
            </a:r>
            <a:endParaRPr lang="ko-KR" altLang="en-US" sz="2133" dirty="0"/>
          </a:p>
        </p:txBody>
      </p:sp>
      <p:sp>
        <p:nvSpPr>
          <p:cNvPr id="24" name="TextBox 23"/>
          <p:cNvSpPr txBox="1"/>
          <p:nvPr/>
        </p:nvSpPr>
        <p:spPr>
          <a:xfrm>
            <a:off x="1090030" y="6378667"/>
            <a:ext cx="32289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회원가입 </a:t>
            </a:r>
            <a:endParaRPr lang="ko-KR" altLang="en-US" sz="2133" dirty="0"/>
          </a:p>
        </p:txBody>
      </p:sp>
      <p:sp>
        <p:nvSpPr>
          <p:cNvPr id="25" name="TextBox 24"/>
          <p:cNvSpPr txBox="1"/>
          <p:nvPr/>
        </p:nvSpPr>
        <p:spPr>
          <a:xfrm>
            <a:off x="5304334" y="6356534"/>
            <a:ext cx="32289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시간 예약</a:t>
            </a:r>
            <a:r>
              <a:rPr lang="en-US" altLang="ko-KR" sz="2133" dirty="0"/>
              <a:t>	</a:t>
            </a:r>
            <a:endParaRPr lang="ko-KR" altLang="en-US" sz="2133" dirty="0"/>
          </a:p>
        </p:txBody>
      </p:sp>
      <p:sp>
        <p:nvSpPr>
          <p:cNvPr id="26" name="TextBox 25"/>
          <p:cNvSpPr txBox="1"/>
          <p:nvPr/>
        </p:nvSpPr>
        <p:spPr>
          <a:xfrm>
            <a:off x="8841720" y="6378667"/>
            <a:ext cx="32289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시간 예약 확인</a:t>
            </a:r>
            <a:endParaRPr lang="ko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609367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8091" y="204685"/>
            <a:ext cx="624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진행상황 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데이터 베이스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5" y="1974254"/>
            <a:ext cx="6210619" cy="34863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26413" y="5712618"/>
            <a:ext cx="414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Member </a:t>
            </a:r>
            <a:r>
              <a:rPr lang="ko-KR" altLang="en-US" dirty="0" smtClean="0"/>
              <a:t>사용자 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Time_table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냉장고 사용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659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냉장고 예상 단면도 </a:t>
            </a:r>
            <a:endParaRPr lang="ko-KR" altLang="en-US" dirty="0"/>
          </a:p>
        </p:txBody>
      </p:sp>
      <p:pic>
        <p:nvPicPr>
          <p:cNvPr id="8" name="내용 개체 틀 7" descr="표본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362" y="1461677"/>
            <a:ext cx="5181600" cy="4255449"/>
          </a:xfrm>
        </p:spPr>
      </p:pic>
      <p:pic>
        <p:nvPicPr>
          <p:cNvPr id="7" name="그림 6" descr="라즈베리파이 모니터 sd카드 세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0812" y="4944460"/>
            <a:ext cx="1921909" cy="1299880"/>
          </a:xfrm>
          <a:prstGeom prst="rect">
            <a:avLst/>
          </a:prstGeom>
        </p:spPr>
      </p:pic>
      <p:pic>
        <p:nvPicPr>
          <p:cNvPr id="9" name="그림 8" descr="문서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7441" y="1726008"/>
            <a:ext cx="1221441" cy="1221441"/>
          </a:xfrm>
          <a:prstGeom prst="rect">
            <a:avLst/>
          </a:prstGeom>
        </p:spPr>
      </p:pic>
      <p:pic>
        <p:nvPicPr>
          <p:cNvPr id="10" name="그림 9" descr="도어락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387" y="5224546"/>
            <a:ext cx="1367117" cy="13671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2721" y="5137131"/>
            <a:ext cx="2150076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라즈베리</a:t>
            </a:r>
            <a:r>
              <a:rPr lang="ko-KR" altLang="en-US" sz="2133" dirty="0"/>
              <a:t> 파이와</a:t>
            </a:r>
            <a:r>
              <a:rPr lang="en-US" altLang="ko-KR" sz="2133" dirty="0"/>
              <a:t> </a:t>
            </a:r>
            <a:r>
              <a:rPr lang="ko-KR" altLang="en-US" sz="2133" dirty="0"/>
              <a:t>터치 스크린으로 사용자의 인터페이스 제공</a:t>
            </a:r>
            <a:endParaRPr lang="ko-KR" altLang="en-US" sz="2133" dirty="0"/>
          </a:p>
        </p:txBody>
      </p:sp>
      <p:sp>
        <p:nvSpPr>
          <p:cNvPr id="14" name="TextBox 13"/>
          <p:cNvSpPr txBox="1"/>
          <p:nvPr/>
        </p:nvSpPr>
        <p:spPr>
          <a:xfrm>
            <a:off x="370702" y="5354594"/>
            <a:ext cx="319628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 err="1"/>
              <a:t>라즈베리</a:t>
            </a:r>
            <a:r>
              <a:rPr lang="ko-KR" altLang="en-US" sz="2133" dirty="0"/>
              <a:t> 파이의 </a:t>
            </a:r>
            <a:r>
              <a:rPr lang="en-US" altLang="ko-KR" sz="2133" dirty="0"/>
              <a:t>GPIO</a:t>
            </a:r>
            <a:r>
              <a:rPr lang="ko-KR" altLang="en-US" sz="2133" dirty="0"/>
              <a:t>의 </a:t>
            </a:r>
            <a:r>
              <a:rPr lang="ko-KR" altLang="en-US" sz="2133" dirty="0" smtClean="0"/>
              <a:t>출력예정</a:t>
            </a:r>
            <a:endParaRPr lang="en-US" altLang="ko-KR" sz="2133" dirty="0"/>
          </a:p>
        </p:txBody>
      </p:sp>
      <p:sp>
        <p:nvSpPr>
          <p:cNvPr id="16" name="TextBox 15"/>
          <p:cNvSpPr txBox="1"/>
          <p:nvPr/>
        </p:nvSpPr>
        <p:spPr>
          <a:xfrm>
            <a:off x="8449962" y="3123362"/>
            <a:ext cx="24713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냉장고의  냉장시스템 구현</a:t>
            </a:r>
            <a:endParaRPr lang="ko-KR" altLang="en-US" sz="2133" dirty="0"/>
          </a:p>
        </p:txBody>
      </p:sp>
      <p:pic>
        <p:nvPicPr>
          <p:cNvPr id="18" name="그림 17" descr="A4J 12V60W 냉기모듈 DIY 미니 열전소자냉장고 펠티어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37756" y="1831707"/>
            <a:ext cx="1299882" cy="1299882"/>
          </a:xfrm>
          <a:prstGeom prst="rect">
            <a:avLst/>
          </a:prstGeom>
        </p:spPr>
      </p:pic>
      <p:pic>
        <p:nvPicPr>
          <p:cNvPr id="19" name="그림 18" descr="12V 컨버터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28104" y="5208888"/>
            <a:ext cx="1333499" cy="13334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43913" y="2075935"/>
            <a:ext cx="2150076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dirty="0"/>
              <a:t>해당 장비는 냉장고 내부 촬영 </a:t>
            </a:r>
            <a:endParaRPr lang="ko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8707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270</Words>
  <Application>Microsoft Office PowerPoint</Application>
  <PresentationFormat>와이드스크린</PresentationFormat>
  <Paragraphs>74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Century Gothic</vt:lpstr>
      <vt:lpstr>Ebrima</vt:lpstr>
      <vt:lpstr>Office テーマ</vt:lpstr>
      <vt:lpstr>PowerPoint 프레젠테이션</vt:lpstr>
      <vt:lpstr>PowerPoint 프레젠테이션</vt:lpstr>
      <vt:lpstr>PowerPoint 프레젠테이션</vt:lpstr>
      <vt:lpstr>개발 목표</vt:lpstr>
      <vt:lpstr>구조 및 기능</vt:lpstr>
      <vt:lpstr>PowerPoint 프레젠테이션</vt:lpstr>
      <vt:lpstr>PowerPoint 프레젠테이션</vt:lpstr>
      <vt:lpstr>PowerPoint 프레젠테이션</vt:lpstr>
      <vt:lpstr>냉장고 예상 단면도 </vt:lpstr>
      <vt:lpstr>냉장고 추가 물품 </vt:lpstr>
      <vt:lpstr>추가 계획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이 정훈</cp:lastModifiedBy>
  <cp:revision>15</cp:revision>
  <dcterms:created xsi:type="dcterms:W3CDTF">2018-08-02T00:16:13Z</dcterms:created>
  <dcterms:modified xsi:type="dcterms:W3CDTF">2019-09-08T11:28:01Z</dcterms:modified>
</cp:coreProperties>
</file>