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1" r:id="rId7"/>
    <p:sldId id="260" r:id="rId8"/>
    <p:sldId id="263" r:id="rId9"/>
    <p:sldId id="256" r:id="rId1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72" y="4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08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A7F96A5-B40C-4591-A94D-05A85DE82A47}" type="datetimeFigureOut">
              <a:rPr lang="en-US" altLang="ko-KR"/>
              <a:t>1/16/2019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AE55127-CA2D-4BC4-8CFE-F19148CDFE65}" type="slidenum">
              <a:rPr lang="en-US" alt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9564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27FC828-8F12-4CF0-9AF3-FA4FDDB6EB28}" type="datetimeFigureOut">
              <a:t>2019-01-16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46B6C3F-CB80-4F8D-9D19-17AA7E3C7BEF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9046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브로슈어를 변경하려면 예제 콘텐츠를 자신의 고유한 콘텐츠로 바꿉니다. 빈 슬라이드에서 시작하려면 [홈] 탭의 [새 슬라이드] 단추를 눌러 새 페이지를 삽입합니다. 빈 개체 틀에 텍스트 및 그림을 입력합니다. 제목, 부제목 또는 본문에 개체 틀이 더 필요한 경우 기존 개체 틀을 복사한 다음 원하는 위치로 끕니다.</a:t>
            </a:r>
          </a:p>
          <a:p>
            <a:endParaRPr lang="ko-KR" dirty="0"/>
          </a:p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B6C3F-CB80-4F8D-9D19-17AA7E3C7BEF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3722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B6C3F-CB80-4F8D-9D19-17AA7E3C7BEF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0102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외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200" y="457199"/>
            <a:ext cx="2377440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77240" y="665530"/>
            <a:ext cx="1737360" cy="1517413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100000"/>
              </a:lnSpc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777240" y="2302840"/>
            <a:ext cx="1737360" cy="4417999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05000"/>
              </a:lnSpc>
              <a:spcBef>
                <a:spcPts val="800"/>
              </a:spcBef>
              <a:buNone/>
              <a:defRPr 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200" y="7178040"/>
            <a:ext cx="237744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24700" y="7086600"/>
            <a:ext cx="246888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124700" y="457200"/>
            <a:ext cx="2468880" cy="1763463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95000"/>
              </a:lnSpc>
              <a:spcBef>
                <a:spcPts val="0"/>
              </a:spcBef>
              <a:buNone/>
              <a:defRPr 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22" name="그림 개체 틀 21"/>
          <p:cNvSpPr>
            <a:spLocks noGrp="1"/>
          </p:cNvSpPr>
          <p:nvPr>
            <p:ph type="pic" sz="quarter" idx="13"/>
          </p:nvPr>
        </p:nvSpPr>
        <p:spPr>
          <a:xfrm>
            <a:off x="7124700" y="2740819"/>
            <a:ext cx="2468563" cy="4208621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/>
              <a:t>그림을 추가하려면 아이콘을 클릭하십시오</a:t>
            </a:r>
          </a:p>
        </p:txBody>
      </p:sp>
      <p:sp>
        <p:nvSpPr>
          <p:cNvPr id="24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7124700" y="2266383"/>
            <a:ext cx="2468880" cy="346007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0"/>
              </a:spcBef>
              <a:buNone/>
              <a:defRPr lang="ko-KR" sz="8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26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2859181" y="6050147"/>
            <a:ext cx="2011680" cy="516043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00000"/>
              </a:lnSpc>
              <a:spcBef>
                <a:spcPts val="0"/>
              </a:spcBef>
              <a:buNone/>
              <a:defRPr lang="ko-KR"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[회사 이름]</a:t>
            </a:r>
            <a:r>
              <a:t/>
            </a:r>
            <a:br/>
            <a:r>
              <a:rPr lang="ko-KR"/>
              <a:t>[주소]</a:t>
            </a:r>
            <a:r>
              <a:t/>
            </a:r>
            <a:br/>
            <a:r>
              <a:rPr lang="ko-KR"/>
              <a:t>[상세주소]</a:t>
            </a:r>
          </a:p>
        </p:txBody>
      </p:sp>
      <p:sp>
        <p:nvSpPr>
          <p:cNvPr id="29" name="텍스트 개체 틀 9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3628146" y="2873971"/>
            <a:ext cx="2577959" cy="793647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20000"/>
              </a:lnSpc>
              <a:spcBef>
                <a:spcPts val="0"/>
              </a:spcBef>
              <a:buNone/>
              <a:defRPr lang="ko-KR"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[받는 사람 이름]</a:t>
            </a:r>
            <a:r>
              <a:t/>
            </a:r>
            <a:br/>
            <a:r>
              <a:rPr lang="ko-KR"/>
              <a:t>[주소]</a:t>
            </a:r>
            <a:r>
              <a:t/>
            </a:r>
            <a:br/>
            <a:r>
              <a:rPr lang="ko-KR"/>
              <a:t>[상세주소]</a:t>
            </a:r>
          </a:p>
        </p:txBody>
      </p:sp>
      <p:sp>
        <p:nvSpPr>
          <p:cNvPr id="32" name="직사각형 31"/>
          <p:cNvSpPr/>
          <p:nvPr/>
        </p:nvSpPr>
        <p:spPr>
          <a:xfrm rot="16200000">
            <a:off x="3291840" y="457200"/>
            <a:ext cx="685800" cy="6858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25000"/>
              </a:lnSpc>
            </a:pPr>
            <a:r>
              <a:rPr lang="ko-KR" sz="80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우표</a:t>
            </a:r>
            <a:br>
              <a:rPr lang="ko-KR" sz="80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sz="80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붙이는</a:t>
            </a:r>
            <a:br>
              <a:rPr lang="ko-KR" sz="80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sz="80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 </a:t>
            </a:r>
          </a:p>
        </p:txBody>
      </p:sp>
    </p:spTree>
    <p:extLst>
      <p:ext uri="{BB962C8B-B14F-4D97-AF65-F5344CB8AC3E}">
        <p14:creationId xmlns:p14="http://schemas.microsoft.com/office/powerpoint/2010/main" val="6587682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60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pos="288">
          <p15:clr>
            <a:srgbClr val="FBAE40"/>
          </p15:clr>
        </p15:guide>
        <p15:guide id="4" pos="6048">
          <p15:clr>
            <a:srgbClr val="FBAE40"/>
          </p15:clr>
        </p15:guide>
        <p15:guide id="5" pos="2064">
          <p15:clr>
            <a:srgbClr val="A4A3A4"/>
          </p15:clr>
        </p15:guide>
        <p15:guide id="6" pos="420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내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3188368"/>
            <a:ext cx="2834641" cy="363935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100000"/>
              </a:lnSpc>
              <a:spcBef>
                <a:spcPts val="0"/>
              </a:spcBef>
              <a:buNone/>
              <a:defRPr lang="ko-KR" sz="15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텍스트를 편집하려면 클릭합니다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199" y="3624067"/>
            <a:ext cx="2834640" cy="847670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200" y="717804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림 개체 틀 21"/>
          <p:cNvSpPr>
            <a:spLocks noGrp="1"/>
          </p:cNvSpPr>
          <p:nvPr>
            <p:ph type="pic" sz="quarter" idx="19"/>
          </p:nvPr>
        </p:nvSpPr>
        <p:spPr>
          <a:xfrm>
            <a:off x="457199" y="457200"/>
            <a:ext cx="3200400" cy="2606040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/>
              <a:t>그림을 추가하려면 아이콘을 클릭하십시오</a:t>
            </a:r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20"/>
          </p:nvPr>
        </p:nvSpPr>
        <p:spPr>
          <a:xfrm>
            <a:off x="457199" y="4471737"/>
            <a:ext cx="2834640" cy="223896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21"/>
          </p:nvPr>
        </p:nvSpPr>
        <p:spPr>
          <a:xfrm>
            <a:off x="457199" y="4722992"/>
            <a:ext cx="2834640" cy="2143917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57598" y="457199"/>
            <a:ext cx="2834643" cy="2606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9"/>
          <p:cNvSpPr>
            <a:spLocks noGrp="1"/>
          </p:cNvSpPr>
          <p:nvPr>
            <p:ph type="body" sz="quarter" idx="22"/>
          </p:nvPr>
        </p:nvSpPr>
        <p:spPr>
          <a:xfrm>
            <a:off x="3977637" y="777239"/>
            <a:ext cx="2194564" cy="1963580"/>
          </a:xfrm>
        </p:spPr>
        <p:txBody>
          <a:bodyPr lIns="0" tIns="0" rIns="0" bIns="0" anchor="ctr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900"/>
              </a:spcBef>
              <a:buNone/>
              <a:defRPr 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23"/>
          </p:nvPr>
        </p:nvSpPr>
        <p:spPr>
          <a:xfrm>
            <a:off x="3665820" y="3624068"/>
            <a:ext cx="2834640" cy="1256775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24"/>
          </p:nvPr>
        </p:nvSpPr>
        <p:spPr>
          <a:xfrm>
            <a:off x="3665820" y="5433870"/>
            <a:ext cx="2834640" cy="1433040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25" hasCustomPrompt="1"/>
          </p:nvPr>
        </p:nvSpPr>
        <p:spPr>
          <a:xfrm>
            <a:off x="3665820" y="4991100"/>
            <a:ext cx="2834641" cy="369336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100000"/>
              </a:lnSpc>
              <a:spcBef>
                <a:spcPts val="0"/>
              </a:spcBef>
              <a:buNone/>
              <a:defRPr lang="ko-KR" sz="15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텍스트를 편집하려면 클릭합니다</a:t>
            </a:r>
          </a:p>
        </p:txBody>
      </p:sp>
      <p:sp>
        <p:nvSpPr>
          <p:cNvPr id="38" name="텍스트 개체 틀 9"/>
          <p:cNvSpPr>
            <a:spLocks noGrp="1"/>
          </p:cNvSpPr>
          <p:nvPr>
            <p:ph type="body" sz="quarter" idx="26"/>
          </p:nvPr>
        </p:nvSpPr>
        <p:spPr>
          <a:xfrm>
            <a:off x="7028349" y="468034"/>
            <a:ext cx="2572851" cy="226418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39" name="텍스트 개체 틀 9"/>
          <p:cNvSpPr>
            <a:spLocks noGrp="1"/>
          </p:cNvSpPr>
          <p:nvPr>
            <p:ph type="body" sz="quarter" idx="27"/>
          </p:nvPr>
        </p:nvSpPr>
        <p:spPr>
          <a:xfrm>
            <a:off x="7028349" y="728054"/>
            <a:ext cx="2572851" cy="1107357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0" name="텍스트 개체 틀 9"/>
          <p:cNvSpPr>
            <a:spLocks noGrp="1"/>
          </p:cNvSpPr>
          <p:nvPr>
            <p:ph type="body" sz="quarter" idx="28"/>
          </p:nvPr>
        </p:nvSpPr>
        <p:spPr>
          <a:xfrm>
            <a:off x="7028349" y="1976144"/>
            <a:ext cx="2572851" cy="226255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1" name="텍스트 개체 틀 9"/>
          <p:cNvSpPr>
            <a:spLocks noGrp="1"/>
          </p:cNvSpPr>
          <p:nvPr>
            <p:ph type="body" sz="quarter" idx="29"/>
          </p:nvPr>
        </p:nvSpPr>
        <p:spPr>
          <a:xfrm>
            <a:off x="7028349" y="2236002"/>
            <a:ext cx="2572851" cy="277527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4000"/>
              </a:lnSpc>
              <a:spcBef>
                <a:spcPts val="800"/>
              </a:spcBef>
              <a:buNone/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2" name="텍스트 개체 틀 9"/>
          <p:cNvSpPr>
            <a:spLocks noGrp="1"/>
          </p:cNvSpPr>
          <p:nvPr>
            <p:ph type="body" sz="quarter" idx="30" hasCustomPrompt="1"/>
          </p:nvPr>
        </p:nvSpPr>
        <p:spPr>
          <a:xfrm>
            <a:off x="7028349" y="3344562"/>
            <a:ext cx="2572852" cy="363306"/>
          </a:xfrm>
        </p:spPr>
        <p:txBody>
          <a:bodyPr lIns="0" tIns="0" rIns="0" bIns="0" anchor="b">
            <a:noAutofit/>
          </a:bodyPr>
          <a:lstStyle>
            <a:lvl1pPr marL="0" indent="0" latinLnBrk="1">
              <a:lnSpc>
                <a:spcPct val="100000"/>
              </a:lnSpc>
              <a:spcBef>
                <a:spcPts val="0"/>
              </a:spcBef>
              <a:buNone/>
              <a:defRPr lang="ko-KR" sz="15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텍스트를 편집하려면 클릭합니다</a:t>
            </a:r>
          </a:p>
        </p:txBody>
      </p:sp>
      <p:sp>
        <p:nvSpPr>
          <p:cNvPr id="43" name="텍스트 개체 틀 9"/>
          <p:cNvSpPr>
            <a:spLocks noGrp="1"/>
          </p:cNvSpPr>
          <p:nvPr>
            <p:ph type="body" sz="quarter" idx="31"/>
          </p:nvPr>
        </p:nvSpPr>
        <p:spPr>
          <a:xfrm>
            <a:off x="7028349" y="2613794"/>
            <a:ext cx="2572851" cy="730768"/>
          </a:xfrm>
        </p:spPr>
        <p:txBody>
          <a:bodyPr lIns="0" tIns="0" rIns="0" bIns="0" anchor="t">
            <a:noAutofit/>
          </a:bodyPr>
          <a:lstStyle>
            <a:lvl1pPr marL="137160" indent="-137160" latinLnBrk="1">
              <a:lnSpc>
                <a:spcPct val="114000"/>
              </a:lnSpc>
              <a:spcBef>
                <a:spcPts val="600"/>
              </a:spcBef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5" name="텍스트 개체 틀 9"/>
          <p:cNvSpPr>
            <a:spLocks noGrp="1"/>
          </p:cNvSpPr>
          <p:nvPr>
            <p:ph type="body" sz="quarter" idx="32" hasCustomPrompt="1"/>
          </p:nvPr>
        </p:nvSpPr>
        <p:spPr>
          <a:xfrm>
            <a:off x="7028349" y="3763879"/>
            <a:ext cx="2572851" cy="723433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8000"/>
              </a:lnSpc>
              <a:spcBef>
                <a:spcPts val="0"/>
              </a:spcBef>
              <a:buNone/>
              <a:defRPr lang="ko-KR" sz="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[회사 이름]</a:t>
            </a:r>
            <a:r>
              <a:t/>
            </a:r>
            <a:br/>
            <a:r>
              <a:rPr lang="ko-KR"/>
              <a:t>[주소]</a:t>
            </a:r>
            <a:r>
              <a:t/>
            </a:r>
            <a:br/>
            <a:r>
              <a:rPr lang="ko-KR"/>
              <a:t>[상세주소]</a:t>
            </a:r>
            <a:r>
              <a:t/>
            </a:r>
            <a:br/>
            <a:r>
              <a:rPr lang="ko-KR"/>
              <a:t>[전화 번호]</a:t>
            </a:r>
            <a:r>
              <a:t/>
            </a:r>
            <a:br/>
            <a:r>
              <a:rPr lang="ko-KR"/>
              <a:t>[전자 메일 주소]</a:t>
            </a:r>
          </a:p>
        </p:txBody>
      </p:sp>
      <p:sp>
        <p:nvSpPr>
          <p:cNvPr id="50" name="텍스트 개체 틀 9"/>
          <p:cNvSpPr>
            <a:spLocks noGrp="1"/>
          </p:cNvSpPr>
          <p:nvPr>
            <p:ph type="body" sz="quarter" idx="37" hasCustomPrompt="1"/>
          </p:nvPr>
        </p:nvSpPr>
        <p:spPr>
          <a:xfrm>
            <a:off x="7028349" y="4553060"/>
            <a:ext cx="2572851" cy="256192"/>
          </a:xfrm>
        </p:spPr>
        <p:txBody>
          <a:bodyPr lIns="0" tIns="0" rIns="0" bIns="0" anchor="t">
            <a:noAutofit/>
          </a:bodyPr>
          <a:lstStyle>
            <a:lvl1pPr marL="0" indent="0" latinLnBrk="1">
              <a:lnSpc>
                <a:spcPct val="118000"/>
              </a:lnSpc>
              <a:spcBef>
                <a:spcPts val="800"/>
              </a:spcBef>
              <a:buNone/>
              <a:defRPr lang="ko-KR" sz="800" b="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1800"/>
            </a:lvl2pPr>
            <a:lvl3pPr marL="0" indent="0" latinLnBrk="1">
              <a:spcBef>
                <a:spcPts val="0"/>
              </a:spcBef>
              <a:buNone/>
              <a:defRPr lang="ko-KR" sz="1800"/>
            </a:lvl3pPr>
            <a:lvl4pPr marL="0" indent="0" latinLnBrk="1">
              <a:spcBef>
                <a:spcPts val="0"/>
              </a:spcBef>
              <a:buNone/>
              <a:defRPr lang="ko-KR" sz="1800"/>
            </a:lvl4pPr>
            <a:lvl5pPr marL="0" indent="0" latinLnBrk="1">
              <a:spcBef>
                <a:spcPts val="0"/>
              </a:spcBef>
              <a:buNone/>
              <a:defRPr lang="ko-KR" sz="1800"/>
            </a:lvl5pPr>
          </a:lstStyle>
          <a:p>
            <a:pPr lvl="0" latinLnBrk="1"/>
            <a:r>
              <a:rPr lang="ko-KR"/>
              <a:t>[웹 주소]</a:t>
            </a:r>
          </a:p>
        </p:txBody>
      </p:sp>
    </p:spTree>
    <p:extLst>
      <p:ext uri="{BB962C8B-B14F-4D97-AF65-F5344CB8AC3E}">
        <p14:creationId xmlns:p14="http://schemas.microsoft.com/office/powerpoint/2010/main" val="2394310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608">
          <p15:clr>
            <a:srgbClr val="FBAE40"/>
          </p15:clr>
        </p15:guide>
        <p15:guide id="2" orient="horz" pos="288">
          <p15:clr>
            <a:srgbClr val="FBAE40"/>
          </p15:clr>
        </p15:guide>
        <p15:guide id="0" pos="288">
          <p15:clr>
            <a:srgbClr val="FBAE40"/>
          </p15:clr>
        </p15:guide>
        <p15:guide id="3" pos="6048">
          <p15:clr>
            <a:srgbClr val="FBAE40"/>
          </p15:clr>
        </p15:guide>
        <p15:guide id="4" pos="2136">
          <p15:clr>
            <a:srgbClr val="A4A3A4"/>
          </p15:clr>
        </p15:guide>
        <p15:guide id="5" pos="427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0C7E35-61C9-471C-870E-2CE47EA24035}" type="datetimeFigureOut">
              <a:rPr lang="en-US" altLang="ko-KR" smtClean="0"/>
              <a:pPr/>
              <a:t>1/16/2019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D236ED2-EF9B-4B9B-9B58-09E1C1CBDE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46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1005840" rtl="0" eaLnBrk="1" latinLnBrk="1" hangingPunct="1">
        <a:lnSpc>
          <a:spcPct val="90000"/>
        </a:lnSpc>
        <a:spcBef>
          <a:spcPct val="0"/>
        </a:spcBef>
        <a:buNone/>
        <a:defRPr lang="ko-KR" sz="484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1460" indent="-251460" algn="l" defTabSz="1005840" rtl="0" eaLnBrk="1" latinLnBrk="1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lang="ko-KR" sz="308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438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264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5730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6022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26314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76606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b="1" dirty="0" err="1" smtClean="0">
                <a:solidFill>
                  <a:schemeClr val="tx1"/>
                </a:solidFill>
              </a:rPr>
              <a:t>캡스턴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</a:rPr>
              <a:t>디자인 </a:t>
            </a:r>
            <a:endParaRPr lang="ko-KR" sz="2400" b="1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공용 냉장고의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문제를 </a:t>
            </a:r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해결 위한 공용 냉장고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 </a:t>
            </a:r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공용 냉장고</a:t>
            </a:r>
            <a:r>
              <a:rPr lang="ko-KR" altLang="en-US" dirty="0" smtClean="0"/>
              <a:t> </a:t>
            </a:r>
            <a:endParaRPr lang="ko-KR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3" r="20613"/>
          <a:stretch/>
        </p:blipFill>
        <p:spPr/>
      </p:pic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알이즈웰</a:t>
            </a:r>
            <a:r>
              <a:rPr lang="ko-KR" altLang="en-US" dirty="0" smtClean="0"/>
              <a:t> 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098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lt;ì¹´ëë´ì¤&gt; ê³µì© ëì¥ê³ ì ë¹ê·¹ -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4" y="524424"/>
            <a:ext cx="3281779" cy="32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lt;ì¹´ëë´ì¤&gt; ê³µì© ëì¥ê³ ì ë¹ê·¹ -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91" y="449634"/>
            <a:ext cx="3431358" cy="343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&lt;ì¹´ëë´ì¤&gt; ê³µì© ëì¥ê³ ì ë¹ê·¹ -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55" y="3880992"/>
            <a:ext cx="3624550" cy="36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텍스트 개체 틀 7"/>
          <p:cNvSpPr>
            <a:spLocks noGrp="1"/>
          </p:cNvSpPr>
          <p:nvPr>
            <p:ph type="body" sz="quarter" idx="23"/>
          </p:nvPr>
        </p:nvSpPr>
        <p:spPr>
          <a:xfrm>
            <a:off x="6610120" y="6533002"/>
            <a:ext cx="2997096" cy="417040"/>
          </a:xfrm>
        </p:spPr>
        <p:txBody>
          <a:bodyPr/>
          <a:lstStyle/>
          <a:p>
            <a:r>
              <a:rPr lang="ko-KR" altLang="en-US" sz="1800" dirty="0"/>
              <a:t>연합뉴스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 2016/09/07 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67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ts val="800"/>
              </a:spcBef>
            </a:pP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공용 냉장고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5000"/>
              </a:lnSpc>
              <a:spcBef>
                <a:spcPts val="800"/>
              </a:spcBef>
            </a:pP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앞면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저장 공간 설정은 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모니터 터치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핸드폰으로 가능 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편한 인터페이스</a:t>
            </a:r>
            <a:endParaRPr lang="ko-KR" altLang="en-US" dirty="0"/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r="11340"/>
          <a:stretch>
            <a:fillRect/>
          </a:stretch>
        </p:blipFill>
        <p:spPr>
          <a:xfrm>
            <a:off x="3340325" y="1676675"/>
            <a:ext cx="2958650" cy="5044164"/>
          </a:xfrm>
        </p:spPr>
      </p:pic>
      <p:sp>
        <p:nvSpPr>
          <p:cNvPr id="23" name="텍스트 개체 틀 22"/>
          <p:cNvSpPr>
            <a:spLocks noGrp="1"/>
          </p:cNvSpPr>
          <p:nvPr>
            <p:ph type="body" sz="quarter" idx="14"/>
          </p:nvPr>
        </p:nvSpPr>
        <p:spPr>
          <a:xfrm>
            <a:off x="7124700" y="2266383"/>
            <a:ext cx="2468880" cy="4663227"/>
          </a:xfrm>
        </p:spPr>
        <p:txBody>
          <a:bodyPr/>
          <a:lstStyle/>
          <a:p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공용 냉장고는 앞에 달린 모니터로 여러분의 사용을 도와 줍니다</a:t>
            </a:r>
            <a:r>
              <a:rPr lang="en-US" altLang="ko-KR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모니터에서 터치를 통해 냉장고 사용을 어떻게 할지 선택하거나 휴대폰 통신으로 냉장고의 사용 범위와 문을 열수 있습니다</a:t>
            </a:r>
            <a:r>
              <a:rPr lang="en-US" altLang="ko-KR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8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ts val="800"/>
              </a:spcBef>
            </a:pPr>
            <a:r>
              <a:rPr lang="ko-KR" altLang="en-US" b="1" u="sng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공용 냉장고 뒷면</a:t>
            </a:r>
            <a:endParaRPr lang="ko-KR" altLang="en-US" b="1" u="sng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효율적인 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전기 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 </a:t>
            </a:r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57162"/>
            <a:ext cx="3714750" cy="7458075"/>
          </a:xfrm>
          <a:prstGeom prst="rect">
            <a:avLst/>
          </a:prstGeom>
        </p:spPr>
      </p:pic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비 사용공간 사용 중지 기능 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4"/>
          </p:nvPr>
        </p:nvSpPr>
        <p:spPr>
          <a:xfrm>
            <a:off x="7124700" y="2266383"/>
            <a:ext cx="2468880" cy="3925097"/>
          </a:xfrm>
        </p:spPr>
        <p:txBody>
          <a:bodyPr/>
          <a:lstStyle/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용하지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않은 공간이 </a:t>
            </a:r>
            <a:r>
              <a:rPr lang="ko-KR" altLang="en-US" sz="1800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생겻을떄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소요되는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전기요금 안타깝죠</a:t>
            </a:r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저희 공용냉장고는 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</a:t>
            </a:r>
            <a:r>
              <a:rPr lang="ko-KR" altLang="en-US" sz="1800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펠티어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소자를 통해 </a:t>
            </a:r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 공간에서만 냉장의 기능을 수행하여 전기 요금을 </a:t>
            </a:r>
            <a:r>
              <a:rPr lang="ko-KR" altLang="en-US" sz="1800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아낄수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있습니다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3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u="sng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공용냉장고 안</a:t>
            </a:r>
            <a:endParaRPr lang="ko-KR" altLang="en-US" b="1" u="sng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명이서</a:t>
            </a:r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나눌수</a:t>
            </a:r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있는 시스템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분활된</a:t>
            </a:r>
            <a:r>
              <a:rPr lang="ko-KR" altLang="en-US" dirty="0" smtClean="0"/>
              <a:t> 공간 사용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4"/>
          </p:nvPr>
        </p:nvSpPr>
        <p:spPr>
          <a:xfrm>
            <a:off x="7124700" y="2266383"/>
            <a:ext cx="2468880" cy="3925097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명이서</a:t>
            </a:r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분활하여</a:t>
            </a:r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사용이 가능하고 </a:t>
            </a:r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냉장고 문에 인터페이스로 사용으로 자동으로 열립니다</a:t>
            </a:r>
            <a:r>
              <a:rPr lang="en-US" altLang="ko-KR" sz="18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1800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10" y="1344058"/>
            <a:ext cx="4018580" cy="54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z="1800" b="1" u="sng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추가 기능 </a:t>
            </a:r>
            <a:endParaRPr lang="ko-KR" sz="1800" b="1" u="sng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텍스트 개체 틀 21"/>
          <p:cNvSpPr>
            <a:spLocks noGrp="1"/>
          </p:cNvSpPr>
          <p:nvPr>
            <p:ph type="body" sz="quarter" idx="26"/>
          </p:nvPr>
        </p:nvSpPr>
        <p:spPr>
          <a:xfrm>
            <a:off x="6718040" y="1287210"/>
            <a:ext cx="2572851" cy="226418"/>
          </a:xfrm>
        </p:spPr>
        <p:txBody>
          <a:bodyPr/>
          <a:lstStyle/>
          <a:p>
            <a:r>
              <a:rPr lang="ko-KR" altLang="en-US" sz="1800" u="sng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보관 기간 측정</a:t>
            </a:r>
            <a:endParaRPr lang="ko-KR" sz="1800" u="sng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텍스트 개체 틀 22"/>
          <p:cNvSpPr>
            <a:spLocks noGrp="1"/>
          </p:cNvSpPr>
          <p:nvPr>
            <p:ph type="body" sz="quarter" idx="27"/>
          </p:nvPr>
        </p:nvSpPr>
        <p:spPr>
          <a:xfrm>
            <a:off x="6718041" y="1205350"/>
            <a:ext cx="2572851" cy="1107357"/>
          </a:xfrm>
        </p:spPr>
        <p:txBody>
          <a:bodyPr/>
          <a:lstStyle/>
          <a:p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레이저센서를 이용하여 냉장고안의 물체 유무 확인</a:t>
            </a:r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자동으로 </a:t>
            </a:r>
            <a:r>
              <a:rPr lang="ko-KR" altLang="en-US" sz="1800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보간기간을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측정을 하여 </a:t>
            </a:r>
            <a:endParaRPr 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텍스트 개체 틀 21"/>
          <p:cNvSpPr>
            <a:spLocks noGrp="1"/>
          </p:cNvSpPr>
          <p:nvPr>
            <p:ph type="body" sz="quarter" idx="26"/>
          </p:nvPr>
        </p:nvSpPr>
        <p:spPr>
          <a:xfrm>
            <a:off x="612532" y="1041810"/>
            <a:ext cx="2572851" cy="717218"/>
          </a:xfrm>
        </p:spPr>
        <p:txBody>
          <a:bodyPr/>
          <a:lstStyle/>
          <a:p>
            <a:r>
              <a:rPr lang="ko-KR" altLang="en-US" sz="1800" u="sng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카메라 센서로 음식물 상태를 확인</a:t>
            </a:r>
            <a:endParaRPr lang="ko-KR" sz="1800" u="sng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텍스트 개체 틀 22"/>
          <p:cNvSpPr>
            <a:spLocks noGrp="1"/>
          </p:cNvSpPr>
          <p:nvPr>
            <p:ph type="body" sz="quarter" idx="27"/>
          </p:nvPr>
        </p:nvSpPr>
        <p:spPr>
          <a:xfrm>
            <a:off x="612532" y="1879107"/>
            <a:ext cx="2572851" cy="1107357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휴대폰 </a:t>
            </a:r>
            <a:r>
              <a:rPr lang="ko-KR" altLang="en-US" sz="1800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어플에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접근하면 안에 있는 음식물의 상태를 밖에서도 확인이 가능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텍스트 개체 틀 21"/>
          <p:cNvSpPr>
            <a:spLocks noGrp="1"/>
          </p:cNvSpPr>
          <p:nvPr>
            <p:ph type="body" sz="quarter" idx="26"/>
          </p:nvPr>
        </p:nvSpPr>
        <p:spPr>
          <a:xfrm>
            <a:off x="3788492" y="4511957"/>
            <a:ext cx="2572851" cy="226418"/>
          </a:xfrm>
        </p:spPr>
        <p:txBody>
          <a:bodyPr/>
          <a:lstStyle/>
          <a:p>
            <a:r>
              <a:rPr lang="ko-KR" altLang="en-US" sz="1800" u="sng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모니터로 보관 물품 표시가능</a:t>
            </a:r>
            <a:endParaRPr lang="ko-KR" sz="1800" u="sng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5" name="텍스트 개체 틀 22"/>
          <p:cNvSpPr>
            <a:spLocks noGrp="1"/>
          </p:cNvSpPr>
          <p:nvPr>
            <p:ph type="body" sz="quarter" idx="27"/>
          </p:nvPr>
        </p:nvSpPr>
        <p:spPr>
          <a:xfrm>
            <a:off x="3788493" y="4974847"/>
            <a:ext cx="2799594" cy="161324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모니터를에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물건을 무엇을 보관했는지 </a:t>
            </a:r>
            <a:endParaRPr lang="en-US" alt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휴대폰 </a:t>
            </a:r>
            <a:r>
              <a:rPr lang="ko-KR" altLang="en-US" sz="1800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어플로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 가능</a:t>
            </a:r>
            <a:endParaRPr lang="ko-KR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3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rochure">
      <a:dk1>
        <a:sysClr val="windowText" lastClr="000000"/>
      </a:dk1>
      <a:lt1>
        <a:sysClr val="window" lastClr="FFFFFF"/>
      </a:lt1>
      <a:dk2>
        <a:srgbClr val="323232"/>
      </a:dk2>
      <a:lt2>
        <a:srgbClr val="E6E6E6"/>
      </a:lt2>
      <a:accent1>
        <a:srgbClr val="74CBC8"/>
      </a:accent1>
      <a:accent2>
        <a:srgbClr val="EDC765"/>
      </a:accent2>
      <a:accent3>
        <a:srgbClr val="8AC867"/>
      </a:accent3>
      <a:accent4>
        <a:srgbClr val="F0924C"/>
      </a:accent4>
      <a:accent5>
        <a:srgbClr val="907CB3"/>
      </a:accent5>
      <a:accent6>
        <a:srgbClr val="E87C8D"/>
      </a:accent6>
      <a:hlink>
        <a:srgbClr val="74CBC8"/>
      </a:hlink>
      <a:folHlink>
        <a:srgbClr val="907CB3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rochure">
      <a:dk1>
        <a:sysClr val="windowText" lastClr="000000"/>
      </a:dk1>
      <a:lt1>
        <a:sysClr val="window" lastClr="FFFFFF"/>
      </a:lt1>
      <a:dk2>
        <a:srgbClr val="323232"/>
      </a:dk2>
      <a:lt2>
        <a:srgbClr val="E6E6E6"/>
      </a:lt2>
      <a:accent1>
        <a:srgbClr val="74CBC8"/>
      </a:accent1>
      <a:accent2>
        <a:srgbClr val="EDC765"/>
      </a:accent2>
      <a:accent3>
        <a:srgbClr val="8AC867"/>
      </a:accent3>
      <a:accent4>
        <a:srgbClr val="F0924C"/>
      </a:accent4>
      <a:accent5>
        <a:srgbClr val="907CB3"/>
      </a:accent5>
      <a:accent6>
        <a:srgbClr val="E87C8D"/>
      </a:accent6>
      <a:hlink>
        <a:srgbClr val="74CBC8"/>
      </a:hlink>
      <a:folHlink>
        <a:srgbClr val="907CB3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rochure">
      <a:dk1>
        <a:sysClr val="windowText" lastClr="000000"/>
      </a:dk1>
      <a:lt1>
        <a:sysClr val="window" lastClr="FFFFFF"/>
      </a:lt1>
      <a:dk2>
        <a:srgbClr val="323232"/>
      </a:dk2>
      <a:lt2>
        <a:srgbClr val="E6E6E6"/>
      </a:lt2>
      <a:accent1>
        <a:srgbClr val="74CBC8"/>
      </a:accent1>
      <a:accent2>
        <a:srgbClr val="EDC765"/>
      </a:accent2>
      <a:accent3>
        <a:srgbClr val="8AC867"/>
      </a:accent3>
      <a:accent4>
        <a:srgbClr val="F0924C"/>
      </a:accent4>
      <a:accent5>
        <a:srgbClr val="907CB3"/>
      </a:accent5>
      <a:accent6>
        <a:srgbClr val="E87C8D"/>
      </a:accent6>
      <a:hlink>
        <a:srgbClr val="74CBC8"/>
      </a:hlink>
      <a:folHlink>
        <a:srgbClr val="907CB3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이 값은 저장 또는 수정 횟수를 나타냅니다. 수정할 때마다 응용 프로그램에서 이 값을 업데이트합니다.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문서_라이브러리_양식</Display>
  <Edit>문서_라이브러리_양식</Edit>
  <New>문서_라이브러리_양식</New>
</FormTemplates>
</file>

<file path=customXml/itemProps1.xml><?xml version="1.0" encoding="utf-8"?>
<ds:datastoreItem xmlns:ds="http://schemas.openxmlformats.org/officeDocument/2006/customXml" ds:itemID="{E2C4A8D7-C01B-4DE2-A07B-89BD602E1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341F41-647A-43BF-B6CC-90888A493BBA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7D78D9-ABCB-4365-8FC6-81DAE6D76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Brochure_Blueglass_Trifold_webapp</Template>
  <TotalTime>121</TotalTime>
  <Words>212</Words>
  <Application>Microsoft Office PowerPoint</Application>
  <PresentationFormat>사용자 지정</PresentationFormat>
  <Paragraphs>48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굴림체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Krista Paulino (ANDERSON)</dc:creator>
  <cp:lastModifiedBy>이 정훈</cp:lastModifiedBy>
  <cp:revision>17</cp:revision>
  <dcterms:created xsi:type="dcterms:W3CDTF">2013-06-10T19:09:05Z</dcterms:created>
  <dcterms:modified xsi:type="dcterms:W3CDTF">2019-01-16T07:36:09Z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