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7" r:id="rId9"/>
  </p:sldIdLst>
  <p:sldSz cx="9144000" cy="5143500" type="screen16x9"/>
  <p:notesSz cx="6858000" cy="9144000"/>
  <p:embeddedFontLst>
    <p:embeddedFont>
      <p:font typeface="Raleway" charset="0"/>
      <p:regular r:id="rId11"/>
      <p:bold r:id="rId12"/>
      <p:italic r:id="rId13"/>
      <p:boldItalic r:id="rId14"/>
    </p:embeddedFont>
    <p:embeddedFont>
      <p:font typeface="La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4897F-67F7-4A1B-BB09-C8D49477DD79}">
  <a:tblStyle styleId="{5B04897F-67F7-4A1B-BB09-C8D49477D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399" autoAdjust="0"/>
  </p:normalViewPr>
  <p:slideViewPr>
    <p:cSldViewPr snapToGrid="0">
      <p:cViewPr varScale="1">
        <p:scale>
          <a:sx n="123" d="100"/>
          <a:sy n="123" d="100"/>
        </p:scale>
        <p:origin x="-127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ba8a77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ba8a77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온도제어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설정한 온도로 냉장고 동작 명령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시스템관리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라즈베리파이를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활용하여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냉장고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제어용 관리 서버 구축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동작제어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등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켜기 및 끄기 기능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활용한 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제작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ba8a77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ba8a77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온도제어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설정한 온도로 냉장고 동작 명령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시스템관리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라즈베리파이를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활용하여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냉장고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제어용 관리 서버 구축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동작제어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등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켜기 및 끄기 기능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활용한 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제작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ba8a77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ba8a77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온도제어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설정한 온도로 냉장고 동작 명령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시스템관리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라즈베리파이를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활용하여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냉장고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제어용 관리 서버 구축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동작제어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시스템 관리 기능을 통해 전자기기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등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켜기 및 끄기 기능 수행 </a:t>
            </a:r>
          </a:p>
          <a:p>
            <a:pPr fontAlgn="base" latinLnBrk="1"/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라즈베리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도어락을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활용한 원격 </a:t>
            </a:r>
            <a:r>
              <a:rPr lang="ko-KR" alt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리모콘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제작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ba8a770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ba8a770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607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어플리케이션을 통한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ko-KR" altLang="en-US" dirty="0" smtClean="0"/>
              <a:t>                        </a:t>
            </a:r>
            <a:r>
              <a:rPr lang="ko" dirty="0"/>
              <a:t>보안 공용</a:t>
            </a:r>
            <a:r>
              <a:rPr lang="ko-KR" altLang="en-US" dirty="0"/>
              <a:t>냉</a:t>
            </a:r>
            <a:r>
              <a:rPr lang="ko" dirty="0"/>
              <a:t>장고</a:t>
            </a:r>
            <a:br>
              <a:rPr lang="ko" dirty="0"/>
            </a:br>
            <a:endParaRPr sz="1100" b="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팀명</a:t>
            </a:r>
            <a:r>
              <a:rPr lang="ko" dirty="0"/>
              <a:t> </a:t>
            </a:r>
            <a:r>
              <a:rPr lang="en-US" altLang="ko" dirty="0"/>
              <a:t>     </a:t>
            </a:r>
            <a:r>
              <a:rPr lang="ko" dirty="0"/>
              <a:t>알이즈웰</a:t>
            </a:r>
            <a:endParaRPr lang="en-US" altLang="ko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팀원</a:t>
            </a:r>
            <a:r>
              <a:rPr lang="ko" dirty="0"/>
              <a:t> </a:t>
            </a:r>
            <a:r>
              <a:rPr lang="en-US" altLang="ko" dirty="0"/>
              <a:t>          </a:t>
            </a:r>
            <a:r>
              <a:rPr lang="ko" dirty="0"/>
              <a:t>임천강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          </a:t>
            </a:r>
            <a:r>
              <a:rPr lang="en-US" altLang="ko" dirty="0"/>
              <a:t> </a:t>
            </a:r>
            <a:r>
              <a:rPr lang="ko" dirty="0"/>
              <a:t>김주찬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          </a:t>
            </a:r>
            <a:r>
              <a:rPr lang="en-US" altLang="ko" dirty="0"/>
              <a:t> </a:t>
            </a:r>
            <a:r>
              <a:rPr lang="ko" dirty="0"/>
              <a:t>이정훈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78749" y="1195361"/>
            <a:ext cx="1491119" cy="1007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   </a:t>
            </a:r>
            <a:r>
              <a:rPr lang="en-US" altLang="ko" sz="2000" dirty="0"/>
              <a:t> </a:t>
            </a:r>
            <a:r>
              <a:rPr lang="ko" sz="3600" dirty="0"/>
              <a:t>개요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5190851" y="10590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 b="1" dirty="0"/>
              <a:t>개발 목표</a:t>
            </a:r>
            <a:endParaRPr lang="en-US" altLang="ko" sz="2000" b="1" dirty="0"/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기존의 공용 냉장고에서는 사용자에 </a:t>
            </a:r>
            <a:r>
              <a:rPr lang="ko-KR" altLang="en-US" sz="1500" b="1" dirty="0" err="1"/>
              <a:t>보관백</a:t>
            </a:r>
            <a:r>
              <a:rPr lang="ko-KR" altLang="en-US" sz="1500" b="1" dirty="0"/>
              <a:t> 혹은 양심에 의해서 냉장고를 공용 사용하였다 </a:t>
            </a:r>
            <a:r>
              <a:rPr lang="en-US" altLang="ko-KR" sz="1500" b="1" dirty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이에 </a:t>
            </a:r>
            <a:r>
              <a:rPr lang="en-US" altLang="ko-KR" sz="1500" b="1" dirty="0"/>
              <a:t>IT </a:t>
            </a:r>
            <a:r>
              <a:rPr lang="ko-KR" altLang="en-US" sz="1500" b="1" dirty="0"/>
              <a:t>기술을 활용하여 공용냉장고의 편의성을 향상하고 보안도 추가된 냉장고를 개발하고자 프로젝트를 기획하게 되었다</a:t>
            </a:r>
            <a:r>
              <a:rPr lang="en-US" altLang="ko-KR" sz="1500" b="1" dirty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800" y="1328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개발 목표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435100" y="506374"/>
            <a:ext cx="4204296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공용 냉장고의 보안</a:t>
            </a:r>
            <a:endParaRPr sz="1100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공용 냉장고의 취약한 보안 해결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강화된 보안으로 단체 생활을 하는 회사 , 학교 등 공용냉장고 활용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3503499" y="2188273"/>
            <a:ext cx="4052769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ko" sz="2100" b="1" dirty="0">
                <a:solidFill>
                  <a:schemeClr val="dk1"/>
                </a:solidFill>
              </a:rPr>
              <a:t>냉장고의 효율적 공간 분배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ko" sz="1600" dirty="0"/>
              <a:t>기존 냉장고에 비해 작은 크기를</a:t>
            </a:r>
            <a:r>
              <a:rPr lang="en-US" altLang="ko" sz="1600" dirty="0"/>
              <a:t> </a:t>
            </a:r>
            <a:r>
              <a:rPr lang="ko-KR" altLang="en-US" sz="1600" dirty="0"/>
              <a:t>활</a:t>
            </a:r>
            <a:r>
              <a:rPr lang="ko" sz="1600" dirty="0"/>
              <a:t>용하여 효율적으로 설치</a:t>
            </a:r>
            <a:endParaRPr sz="18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460987" y="3584573"/>
            <a:ext cx="457742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dk1"/>
                </a:solidFill>
              </a:rPr>
              <a:t>외부에서 냉장고 물품 확인</a:t>
            </a:r>
            <a:endParaRPr sz="1100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퇴근 및 하굣길에서 냉장고의 사용여부 확인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 dirty="0"/>
              <a:t>예약 시스템을 통하여 빈 공간의 사전 사용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최종</a:t>
            </a:r>
            <a:r>
              <a:rPr lang="en-US" altLang="ko" dirty="0"/>
              <a:t> </a:t>
            </a:r>
            <a:r>
              <a:rPr lang="ko" dirty="0"/>
              <a:t>결과물의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>            </a:t>
            </a:r>
            <a:r>
              <a:rPr lang="ko" dirty="0"/>
              <a:t>구조 및 기능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1224" y="2781725"/>
            <a:ext cx="4009271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/>
              <a:t>&lt;</a:t>
            </a:r>
            <a:r>
              <a:rPr lang="ko" sz="1600" b="1" dirty="0"/>
              <a:t>기능</a:t>
            </a:r>
            <a:r>
              <a:rPr lang="en-US" altLang="ko" sz="1600" b="1" dirty="0"/>
              <a:t>&gt;</a:t>
            </a:r>
            <a:endParaRPr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온도제어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시스템 관리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동작제어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/>
              <a:t>원격리모컨 </a:t>
            </a:r>
            <a:endParaRPr sz="1600" dirty="0"/>
          </a:p>
        </p:txBody>
      </p:sp>
      <p:pic>
        <p:nvPicPr>
          <p:cNvPr id="5" name="그림 4" descr="냉장고 디자인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41" y="1517295"/>
            <a:ext cx="3718591" cy="2967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8461" y="4494508"/>
            <a:ext cx="15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 완성품 모습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최종</a:t>
            </a:r>
            <a:r>
              <a:rPr lang="en-US" altLang="ko" dirty="0"/>
              <a:t> </a:t>
            </a:r>
            <a:r>
              <a:rPr lang="ko" dirty="0"/>
              <a:t>결과물의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>            </a:t>
            </a:r>
            <a:r>
              <a:rPr lang="ko" dirty="0"/>
              <a:t>구조 및 기능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1224" y="2781725"/>
            <a:ext cx="4009271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/>
              <a:t>&lt;</a:t>
            </a:r>
            <a:r>
              <a:rPr lang="ko" sz="1600" b="1" dirty="0"/>
              <a:t>기능</a:t>
            </a:r>
            <a:r>
              <a:rPr lang="en-US" altLang="ko" sz="1600" b="1" dirty="0"/>
              <a:t>&gt;</a:t>
            </a:r>
            <a:endParaRPr sz="1600" b="1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 dirty="0" smtClean="0"/>
              <a:t>온도제어</a:t>
            </a:r>
            <a:endParaRPr lang="en-US" altLang="ko" sz="1600" dirty="0" smtClean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dirty="0" smtClean="0"/>
              <a:t> </a:t>
            </a:r>
            <a:r>
              <a:rPr lang="ko-KR" altLang="en-US" sz="1600" dirty="0" smtClean="0"/>
              <a:t>냉장고 뒷면에 </a:t>
            </a:r>
            <a:r>
              <a:rPr lang="ko-KR" altLang="en-US" sz="1600" dirty="0" err="1" smtClean="0"/>
              <a:t>펠티어</a:t>
            </a:r>
            <a:r>
              <a:rPr lang="ko-KR" altLang="en-US" sz="1600" dirty="0" smtClean="0"/>
              <a:t> 소자를 이용 전류를 공급하여 냉장기능 활용</a:t>
            </a:r>
            <a:endParaRPr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935851" y="3789335"/>
            <a:ext cx="15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 </a:t>
            </a:r>
            <a:r>
              <a:rPr lang="ko-KR" altLang="en-US" smtClean="0"/>
              <a:t>완성품 후면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3410" y="1633916"/>
            <a:ext cx="2508304" cy="213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최종</a:t>
            </a:r>
            <a:r>
              <a:rPr lang="en-US" altLang="ko" dirty="0"/>
              <a:t> </a:t>
            </a:r>
            <a:r>
              <a:rPr lang="ko" dirty="0"/>
              <a:t>결과물의 </a:t>
            </a:r>
            <a:r>
              <a:rPr lang="en-US" altLang="ko" dirty="0"/>
              <a:t/>
            </a:r>
            <a:br>
              <a:rPr lang="en-US" altLang="ko" dirty="0"/>
            </a:br>
            <a:r>
              <a:rPr lang="en-US" altLang="ko" dirty="0"/>
              <a:t>            </a:t>
            </a:r>
            <a:r>
              <a:rPr lang="ko" dirty="0"/>
              <a:t>구조 및 기능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1224" y="2781725"/>
            <a:ext cx="4416464" cy="219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/>
              <a:t>&lt;</a:t>
            </a:r>
            <a:r>
              <a:rPr lang="ko" sz="1600" b="1" dirty="0"/>
              <a:t>기능</a:t>
            </a:r>
            <a:r>
              <a:rPr lang="en-US" altLang="ko" sz="1600" b="1" dirty="0" smtClean="0"/>
              <a:t>&gt;</a:t>
            </a:r>
            <a:endParaRPr lang="en-US" altLang="ko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/>
              <a:t>2. </a:t>
            </a:r>
            <a:r>
              <a:rPr lang="ko-KR" altLang="en-US" sz="1600" b="1" dirty="0" smtClean="0"/>
              <a:t>시스템관리</a:t>
            </a:r>
            <a:endParaRPr lang="en-US" altLang="ko-KR" sz="16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/>
              <a:t>3. </a:t>
            </a:r>
            <a:r>
              <a:rPr lang="ko-KR" altLang="en-US" sz="1600" b="1" dirty="0" smtClean="0"/>
              <a:t>동작제어</a:t>
            </a:r>
            <a:endParaRPr lang="en-US" altLang="ko-KR" sz="16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/>
              <a:t>4. </a:t>
            </a:r>
            <a:r>
              <a:rPr lang="ko-KR" altLang="en-US" sz="1600" b="1" dirty="0" smtClean="0"/>
              <a:t>원격 </a:t>
            </a:r>
            <a:r>
              <a:rPr lang="ko-KR" altLang="en-US" sz="1600" b="1" dirty="0" err="1" smtClean="0"/>
              <a:t>리모콘</a:t>
            </a:r>
            <a:endParaRPr lang="en-US" altLang="ko" sz="1600" dirty="0" smtClean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dirty="0" smtClean="0"/>
              <a:t> </a:t>
            </a:r>
            <a:r>
              <a:rPr lang="ko-KR" altLang="en-US" sz="1600" dirty="0" err="1" smtClean="0"/>
              <a:t>라즈베리</a:t>
            </a:r>
            <a:r>
              <a:rPr lang="ko-KR" altLang="en-US" sz="1600" dirty="0" smtClean="0"/>
              <a:t> 파이 사용하여 모터제어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스마트폰과의</a:t>
            </a:r>
            <a:r>
              <a:rPr lang="ko-KR" altLang="en-US" sz="1600" dirty="0" smtClean="0"/>
              <a:t> 통신 및 냉장고 시스템 제어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35851" y="3789335"/>
            <a:ext cx="152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 완성품</a:t>
            </a:r>
            <a:endParaRPr lang="en-US" altLang="ko-KR" dirty="0" smtClean="0"/>
          </a:p>
          <a:p>
            <a:r>
              <a:rPr lang="ko-KR" altLang="en-US" dirty="0" smtClean="0"/>
              <a:t> 문 안쪽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8651" y="989187"/>
            <a:ext cx="2549471" cy="264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세부 개발내용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4" name="Google Shape;114;p17"/>
          <p:cNvGraphicFramePr/>
          <p:nvPr>
            <p:extLst>
              <p:ext uri="{D42A27DB-BD31-4B8C-83A1-F6EECF244321}">
                <p14:modId xmlns="" xmlns:p14="http://schemas.microsoft.com/office/powerpoint/2010/main" val="1629134573"/>
              </p:ext>
            </p:extLst>
          </p:nvPr>
        </p:nvGraphicFramePr>
        <p:xfrm>
          <a:off x="729450" y="2013300"/>
          <a:ext cx="7761450" cy="2111368"/>
        </p:xfrm>
        <a:graphic>
          <a:graphicData uri="http://schemas.openxmlformats.org/drawingml/2006/table">
            <a:tbl>
              <a:tblPr>
                <a:noFill/>
                <a:tableStyleId>{5B04897F-67F7-4A1B-BB09-C8D49477DD79}</a:tableStyleId>
              </a:tblPr>
              <a:tblGrid>
                <a:gridCol w="1685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4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0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항목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세부 내용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개발담당자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모바일</a:t>
                      </a:r>
                      <a:endParaRPr lang="en-US" altLang="ko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어플리케이션</a:t>
                      </a:r>
                      <a:r>
                        <a:rPr lang="en-US" altLang="ko" dirty="0"/>
                        <a:t> </a:t>
                      </a:r>
                      <a:r>
                        <a:rPr lang="ko" dirty="0"/>
                        <a:t>개발</a:t>
                      </a:r>
                      <a:endParaRPr dirty="0"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로그인 및 예약이 가능한 모바일 어플리케이션 개발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임천강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원거리 개폐기능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/>
                        <a:t>모바일 어플리케이션을 통한 도어락 원격 제어 시스템 개발</a:t>
                      </a:r>
                      <a:endParaRPr sz="1300" dirty="0"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임천강,김주찬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HW냉장고제작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펠티어 소자를 이용한 냉장고 제작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이정훈,김주찬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HW보안부개발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Raspberry Pi 를 이용한 도어락 시스템 개발</a:t>
                      </a:r>
                      <a:endParaRPr/>
                    </a:p>
                  </a:txBody>
                  <a:tcPr marL="64775" marR="64775" marT="17900" marB="179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이정훈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DFC0B8-6F87-4F29-ADF5-24ECF503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F602E3-331F-44A8-8003-FAFF59C66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로그인 및 예약 기능을 탑재 시킨 모바일 어플리케이션 개발로 하거나 해당 기능을 갖는 웹사이트를 만들어 어플리케이션과 연동</a:t>
            </a:r>
          </a:p>
          <a:p>
            <a:endParaRPr lang="ko-KR" altLang="en-US" sz="1600" dirty="0"/>
          </a:p>
          <a:p>
            <a:r>
              <a:rPr lang="en-US" altLang="ko-KR" sz="1600" dirty="0"/>
              <a:t>Raspberry Pi</a:t>
            </a:r>
            <a:r>
              <a:rPr lang="ko-KR" altLang="en-US" sz="1600" dirty="0"/>
              <a:t>에 서브모터를 장착하여 특정 입력 값이 들어오면 </a:t>
            </a:r>
            <a:r>
              <a:rPr lang="ko-KR" altLang="en-US" sz="1600" dirty="0" err="1"/>
              <a:t>도어락이</a:t>
            </a:r>
            <a:r>
              <a:rPr lang="ko-KR" altLang="en-US" sz="1600" dirty="0"/>
              <a:t> 해제되어</a:t>
            </a:r>
            <a:r>
              <a:rPr lang="en-US" altLang="ko-KR" sz="1600" dirty="0"/>
              <a:t> </a:t>
            </a:r>
            <a:r>
              <a:rPr lang="ko-KR" altLang="en-US" sz="1600" dirty="0"/>
              <a:t>문이 열리고 다시 특정 값을 입력하면 문이 잠기는 시스템으로 개발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특정 값을 입력하는 부분은 어플리케이션과 연동하여 </a:t>
            </a:r>
            <a:r>
              <a:rPr lang="ko-KR" altLang="en-US" sz="1600" dirty="0" err="1"/>
              <a:t>라즈베리</a:t>
            </a:r>
            <a:r>
              <a:rPr lang="ko-KR" altLang="en-US" sz="1600" dirty="0"/>
              <a:t> 파이의 무선 인터넷 기능으로 실시간으로 정보를 받아 해당 버튼을 누른 다면 동작하게 개발</a:t>
            </a:r>
          </a:p>
        </p:txBody>
      </p:sp>
    </p:spTree>
    <p:extLst>
      <p:ext uri="{BB962C8B-B14F-4D97-AF65-F5344CB8AC3E}">
        <p14:creationId xmlns="" xmlns:p14="http://schemas.microsoft.com/office/powerpoint/2010/main" val="201301040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447</Words>
  <Application>Microsoft Office PowerPoint</Application>
  <PresentationFormat>화면 슬라이드 쇼(16:9)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Raleway</vt:lpstr>
      <vt:lpstr>Lato</vt:lpstr>
      <vt:lpstr>Streamline</vt:lpstr>
      <vt:lpstr>어플리케이션을 통한                          보안 공용냉장고  </vt:lpstr>
      <vt:lpstr>    개요</vt:lpstr>
      <vt:lpstr>개발 목표</vt:lpstr>
      <vt:lpstr>최종 결과물의              구조 및 기능</vt:lpstr>
      <vt:lpstr>최종 결과물의              구조 및 기능</vt:lpstr>
      <vt:lpstr>최종 결과물의              구조 및 기능</vt:lpstr>
      <vt:lpstr>세부 개발내용 </vt:lpstr>
      <vt:lpstr>추진계획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어플리케이션을 통한 보안 공용쟁장고</dc:title>
  <dc:creator>Lee Jeong Been</dc:creator>
  <cp:lastModifiedBy>Lee Jeong Been</cp:lastModifiedBy>
  <cp:revision>19</cp:revision>
  <dcterms:modified xsi:type="dcterms:W3CDTF">2019-03-29T09:03:47Z</dcterms:modified>
</cp:coreProperties>
</file>