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3" r:id="rId14"/>
    <p:sldId id="272" r:id="rId15"/>
    <p:sldId id="274" r:id="rId16"/>
    <p:sldId id="276" r:id="rId17"/>
    <p:sldId id="278" r:id="rId18"/>
    <p:sldId id="275" r:id="rId19"/>
    <p:sldId id="279" r:id="rId20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23BA5D8-115B-44D1-8A72-3DB8EA817BD8}">
          <p14:sldIdLst>
            <p14:sldId id="256"/>
            <p14:sldId id="259"/>
            <p14:sldId id="257"/>
          </p14:sldIdLst>
        </p14:section>
        <p14:section name="OpenCV 설치" id="{413D3E95-55E7-4D98-92B6-C75A2C3D2E06}">
          <p14:sldIdLst>
            <p14:sldId id="258"/>
            <p14:sldId id="260"/>
            <p14:sldId id="262"/>
            <p14:sldId id="263"/>
            <p14:sldId id="266"/>
            <p14:sldId id="267"/>
            <p14:sldId id="268"/>
            <p14:sldId id="269"/>
            <p14:sldId id="270"/>
            <p14:sldId id="273"/>
            <p14:sldId id="272"/>
          </p14:sldIdLst>
        </p14:section>
        <p14:section name="Gstreamer 설치" id="{5ADF1FD9-4C81-4FCA-8AC2-800F3DF3BB2D}">
          <p14:sldIdLst>
            <p14:sldId id="274"/>
          </p14:sldIdLst>
        </p14:section>
        <p14:section name="실행방법" id="{945360BD-4053-4B20-8174-C88E2A6A00E1}">
          <p14:sldIdLst>
            <p14:sldId id="276"/>
            <p14:sldId id="278"/>
            <p14:sldId id="275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8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BABF3-E6A0-445D-8619-4F948A841C4F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16463"/>
            <a:ext cx="5389563" cy="38576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9100"/>
            <a:ext cx="29194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09100"/>
            <a:ext cx="2919412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76BDA-E548-4E2E-B420-B56D5099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82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76BDA-E548-4E2E-B420-B56D509938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16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CAA0F-4ABF-DAC1-483B-917432790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28FAE-1BCC-B901-60E7-25E6D80D3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CB8165-21F7-B739-3787-15DA222B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79DF-ACE1-4F2E-B21A-CA6159EA61A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05B1D-81B9-D8D3-4C50-B1F1A4AC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EB50C-F218-8702-E227-04560735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8E06-56CD-49C1-9218-8F0E2D28A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27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C37A6-2B1D-4E77-101A-1C4D67DB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39C12-8B5C-E766-80C3-020A3481F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0B2AD-C603-DC62-E89D-ACC41737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79DF-ACE1-4F2E-B21A-CA6159EA61A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66C74-FCBE-A681-A828-794F6A9D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9B69B-9678-EADA-D006-20E47B69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8E06-56CD-49C1-9218-8F0E2D28A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4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9F20FC-F4FE-9D4E-BD17-DE949BF31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FD9924-BE27-855C-7ABA-702A002C6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349DB-0C7B-B45E-9109-6C40FB5A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79DF-ACE1-4F2E-B21A-CA6159EA61A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AF241-D2AA-E76A-2D36-1EE9F112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E557B-D70F-80DC-BF5C-08E31C21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8E06-56CD-49C1-9218-8F0E2D28A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8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7E28D-184F-C30D-D4F1-B2A58897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C642F-71C1-6F87-D618-DC8B141A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BBEB5-E13A-DE34-94CD-C6F8BDF2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79DF-ACE1-4F2E-B21A-CA6159EA61A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16C65-1930-5217-9CD0-DE7A960A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72989-EF69-D72B-8240-971D43B5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8E06-56CD-49C1-9218-8F0E2D28A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5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39CA2-3AF4-267D-C5FA-7D6C9D18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76EB7-479B-84A2-7F2E-1E9F1486F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49710-9904-57EA-E98C-6ECEC901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79DF-ACE1-4F2E-B21A-CA6159EA61A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C9729-0F19-17DA-2389-FAF9AE3F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1B28D-6F1A-82AB-ADCE-896EFA14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8E06-56CD-49C1-9218-8F0E2D28A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2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3B695-F387-9B63-331E-00459978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952FA-A6E2-2AC5-93CC-B65267A2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BACC9A-AB49-1589-4B55-792C5C45D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8C7C99-6F6F-22A8-AB3F-0AFF5F9C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79DF-ACE1-4F2E-B21A-CA6159EA61A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04359-FCE1-3585-5BF2-F81FB9CE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58A226-5A47-3A8E-51F9-98C16824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8E06-56CD-49C1-9218-8F0E2D28A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93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92C93-32F2-5DAD-6CB4-971FA95C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EF915-99BC-13B4-5365-47E37B4DC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E6B72B-D3BE-A023-B5E9-ADAE32CD0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0926F9-AA45-430B-744E-A754D3B43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D82A10-418E-7F8E-9EBF-FEFAB7522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8BA396-FCBE-4EA3-7ABB-BD8DA197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79DF-ACE1-4F2E-B21A-CA6159EA61A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743743-F0A0-A0E8-F8BC-F9E97DF1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BDA9E9-E8EC-773E-5CF8-4816C216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8E06-56CD-49C1-9218-8F0E2D28A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6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120FC-27AE-9F36-936D-39A67329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C50ACF-3C46-EDCB-B369-7444DF09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79DF-ACE1-4F2E-B21A-CA6159EA61A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CE305A-5BDF-CBB0-F683-617A822C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D9B134-99B0-3C44-16B0-5B31AFBA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8E06-56CD-49C1-9218-8F0E2D28A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1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C004B-F536-5E6C-1DB4-5268201B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79DF-ACE1-4F2E-B21A-CA6159EA61A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63B47A-CB31-6B5D-C3A9-4CF55D04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BAE964-42A6-C756-86A9-8AA5F328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8E06-56CD-49C1-9218-8F0E2D28A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5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E9DBD-6CEF-83D8-F5AA-EC0839A5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79BD2-A7B5-1EEF-4030-4EFB5DC60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104D1B-2A9E-1787-CDD3-D2387A2B2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55BBB-9527-0CD9-AD56-860099F5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79DF-ACE1-4F2E-B21A-CA6159EA61A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B10E59-C065-F03B-0E60-C9FCA9DD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CB8558-385C-4146-9C70-14D48A00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8E06-56CD-49C1-9218-8F0E2D28A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80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9E732-B3BF-81BD-0AE7-4B234D66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D52F85-4A88-F3BD-75EF-B2D471F02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C7E647-D9B1-ECC2-0684-A272E05FC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B6E7F-32C6-A2B2-36F4-9040EF69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79DF-ACE1-4F2E-B21A-CA6159EA61A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85460B-5C13-1E14-1064-9DF7CB11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76FF9-8DE5-DE38-3688-19EF949D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8E06-56CD-49C1-9218-8F0E2D28A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9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551093-FA7F-7B65-41C0-61B1DC7C9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6A3303-89E9-543F-77F5-4DF1BB078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74B2C-7BEC-169F-DDE1-9BF18412F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179DF-ACE1-4F2E-B21A-CA6159EA61A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E325F-AD4D-7DAE-03AE-1F6F696B6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090C8-B76B-3CB1-8A87-45D13E05C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28E06-56CD-49C1-9218-8F0E2D28A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0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628D4-781B-5320-CE1D-B0E6926F0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90100" cy="2133599"/>
          </a:xfrm>
        </p:spPr>
        <p:txBody>
          <a:bodyPr/>
          <a:lstStyle/>
          <a:p>
            <a:r>
              <a:rPr lang="ko-KR" altLang="en-US" dirty="0"/>
              <a:t>라즈베리파이 </a:t>
            </a:r>
            <a:r>
              <a:rPr lang="en-US" altLang="ko-KR" dirty="0"/>
              <a:t>RTSP </a:t>
            </a:r>
            <a:r>
              <a:rPr lang="ko-KR" altLang="en-US" dirty="0"/>
              <a:t>메뉴얼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B205C7-B363-F8FD-C090-997D199D8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큰비젼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370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76FE0-0241-5EBB-855B-53E779A8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라즈베리파이 </a:t>
            </a:r>
            <a:r>
              <a:rPr lang="en-US" altLang="ko-KR" dirty="0"/>
              <a:t>OpenCV 4.5.1 </a:t>
            </a:r>
            <a:r>
              <a:rPr lang="ko-KR" altLang="en-US" dirty="0"/>
              <a:t>설치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FB3A37-6742-CE26-D1AA-31B2EAEB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6580189" cy="4343400"/>
          </a:xfrm>
        </p:spPr>
        <p:txBody>
          <a:bodyPr>
            <a:normAutofit/>
          </a:bodyPr>
          <a:lstStyle/>
          <a:p>
            <a:r>
              <a:rPr lang="en-US" altLang="ko-KR" dirty="0"/>
              <a:t>2-6 </a:t>
            </a:r>
            <a:r>
              <a:rPr lang="ko-KR" altLang="en-US" dirty="0" err="1"/>
              <a:t>스왑</a:t>
            </a:r>
            <a:r>
              <a:rPr lang="ko-KR" altLang="en-US" dirty="0"/>
              <a:t> 공간 늘려주어 멀티코어 사용 하여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nano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dphys-swapfile</a:t>
            </a:r>
            <a:endParaRPr lang="en-US" altLang="ko-KR" dirty="0"/>
          </a:p>
          <a:p>
            <a:endParaRPr lang="en-US" altLang="ko-KR" dirty="0"/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CONF_SWAPSIZE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변수값을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2048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수정합니다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Ctrl + 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눌러 저장하고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Ctrl + 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눌러 빠져나옵니다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endParaRPr lang="ko-KR" altLang="en-US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b="1" i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en-US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set size to absolute value, leaving empty (default) then uses computed value</a:t>
            </a:r>
            <a:endParaRPr lang="en-US" altLang="ko-KR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  you most likely don't want this, unless you have an special disk situation</a:t>
            </a:r>
            <a:endParaRPr lang="en-US" altLang="ko-KR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CONF_SWAPSIZE=100</a:t>
            </a:r>
            <a:endParaRPr lang="en-US" altLang="ko-KR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CONF_SWAPSIZE=2048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891286-AF58-0659-F5F8-38082BC07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770" y="618621"/>
            <a:ext cx="5268060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3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76FE0-0241-5EBB-855B-53E779A8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라즈베리파이 </a:t>
            </a:r>
            <a:r>
              <a:rPr lang="en-US" altLang="ko-KR" dirty="0"/>
              <a:t>OpenCV 4.5.1 </a:t>
            </a:r>
            <a:r>
              <a:rPr lang="ko-KR" altLang="en-US" dirty="0"/>
              <a:t>설치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FB3A37-6742-CE26-D1AA-31B2EAEB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6580189" cy="4343400"/>
          </a:xfrm>
        </p:spPr>
        <p:txBody>
          <a:bodyPr>
            <a:normAutofit/>
          </a:bodyPr>
          <a:lstStyle/>
          <a:p>
            <a:r>
              <a:rPr lang="en-US" altLang="ko-KR" dirty="0"/>
              <a:t>2-6 </a:t>
            </a:r>
            <a:r>
              <a:rPr lang="ko-KR" altLang="en-US" dirty="0" err="1"/>
              <a:t>스왑</a:t>
            </a:r>
            <a:r>
              <a:rPr lang="ko-KR" altLang="en-US" dirty="0"/>
              <a:t> 공간 늘려주어 멀티코어 사용 하여 </a:t>
            </a:r>
            <a:endParaRPr lang="en-US" altLang="ko-KR" dirty="0"/>
          </a:p>
          <a:p>
            <a:endParaRPr lang="en-US" altLang="ko-KR" dirty="0"/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free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명령어로 메모리 확인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/>
          </a:p>
          <a:p>
            <a:r>
              <a:rPr lang="ko-KR" altLang="en-US" dirty="0"/>
              <a:t>명령어로 메모리 업데이트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init.d</a:t>
            </a:r>
            <a:r>
              <a:rPr lang="en-US" altLang="ko-KR" dirty="0"/>
              <a:t>/</a:t>
            </a:r>
            <a:r>
              <a:rPr lang="en-US" altLang="ko-KR" dirty="0" err="1"/>
              <a:t>dphys-swapfile</a:t>
            </a:r>
            <a:r>
              <a:rPr lang="en-US" altLang="ko-KR" dirty="0"/>
              <a:t> restart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B5F77D-B17B-4B66-E3B3-2AAD9DDA2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881" y="2570120"/>
            <a:ext cx="4944165" cy="600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A0B32A-087B-BF32-42C3-212B63E2B65E}"/>
              </a:ext>
            </a:extLst>
          </p:cNvPr>
          <p:cNvSpPr txBox="1"/>
          <p:nvPr/>
        </p:nvSpPr>
        <p:spPr>
          <a:xfrm>
            <a:off x="4416857" y="3356489"/>
            <a:ext cx="494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&lt;Swap </a:t>
            </a:r>
            <a:r>
              <a:rPr lang="ko-KR" altLang="en-US" dirty="0"/>
              <a:t>메모리 상태가 </a:t>
            </a:r>
            <a:r>
              <a:rPr lang="en-US" altLang="ko-KR" dirty="0"/>
              <a:t>100MB </a:t>
            </a:r>
            <a:r>
              <a:rPr lang="ko-KR" altLang="en-US" dirty="0" err="1"/>
              <a:t>인상태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040A0C-02ED-83FF-11DE-BC7BF2DE8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304" y="4659178"/>
            <a:ext cx="4801270" cy="666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942B6-9C88-A1CF-2A96-E331D69C6FEF}"/>
              </a:ext>
            </a:extLst>
          </p:cNvPr>
          <p:cNvSpPr txBox="1"/>
          <p:nvPr/>
        </p:nvSpPr>
        <p:spPr>
          <a:xfrm>
            <a:off x="4345409" y="5678744"/>
            <a:ext cx="494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&lt;Swap </a:t>
            </a:r>
            <a:r>
              <a:rPr lang="ko-KR" altLang="en-US" dirty="0"/>
              <a:t>메모리 상태가 </a:t>
            </a:r>
            <a:r>
              <a:rPr lang="en-US" altLang="ko-KR" dirty="0"/>
              <a:t>2048MB </a:t>
            </a:r>
            <a:r>
              <a:rPr lang="ko-KR" altLang="en-US" dirty="0" err="1"/>
              <a:t>인상태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38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76FE0-0241-5EBB-855B-53E779A8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라즈베리파이 </a:t>
            </a:r>
            <a:r>
              <a:rPr lang="en-US" altLang="ko-KR" dirty="0"/>
              <a:t>OpenCV 4.5.1 </a:t>
            </a:r>
            <a:r>
              <a:rPr lang="ko-KR" altLang="en-US" dirty="0"/>
              <a:t>설치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FB3A37-6742-CE26-D1AA-31B2EAEB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6580189" cy="4343400"/>
          </a:xfrm>
        </p:spPr>
        <p:txBody>
          <a:bodyPr>
            <a:normAutofit/>
          </a:bodyPr>
          <a:lstStyle/>
          <a:p>
            <a:r>
              <a:rPr lang="en-US" altLang="ko-KR" dirty="0"/>
              <a:t>2-7</a:t>
            </a:r>
            <a:r>
              <a:rPr lang="ko-KR" altLang="en-US" dirty="0"/>
              <a:t> </a:t>
            </a:r>
            <a:r>
              <a:rPr lang="en-US" altLang="ko-KR" dirty="0"/>
              <a:t>make</a:t>
            </a:r>
            <a:r>
              <a:rPr lang="ko-KR" altLang="en-US" dirty="0"/>
              <a:t> 명령어 수행</a:t>
            </a:r>
            <a:endParaRPr lang="en-US" altLang="ko-KR" dirty="0"/>
          </a:p>
          <a:p>
            <a:endParaRPr lang="en-US" altLang="ko-KR" dirty="0"/>
          </a:p>
          <a:p>
            <a:pPr algn="l"/>
            <a:r>
              <a:rPr lang="ko-KR" altLang="en-US" dirty="0"/>
              <a:t>명령어</a:t>
            </a:r>
            <a:endParaRPr lang="en-US" altLang="ko-KR" dirty="0"/>
          </a:p>
          <a:p>
            <a:pPr algn="l"/>
            <a:r>
              <a:rPr lang="en-US" altLang="ko-KR" dirty="0"/>
              <a:t>time make –j4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완료 결과 </a:t>
            </a:r>
            <a:r>
              <a:rPr lang="en-US" altLang="ko-KR" dirty="0"/>
              <a:t>57</a:t>
            </a:r>
            <a:r>
              <a:rPr lang="ko-KR" altLang="en-US" dirty="0"/>
              <a:t>분 </a:t>
            </a:r>
            <a:r>
              <a:rPr lang="en-US" altLang="ko-KR" dirty="0"/>
              <a:t>52</a:t>
            </a:r>
            <a:r>
              <a:rPr lang="ko-KR" altLang="en-US" dirty="0"/>
              <a:t>초 </a:t>
            </a:r>
            <a:endParaRPr lang="en-US" altLang="ko-KR" dirty="0"/>
          </a:p>
          <a:p>
            <a:pPr algn="l"/>
            <a:r>
              <a:rPr lang="ko-KR" altLang="en-US" dirty="0"/>
              <a:t>컴파일 후 완료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43C9EB-419C-ABD4-F21B-AD8E7027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19" y="3657600"/>
            <a:ext cx="10297962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8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76FE0-0241-5EBB-855B-53E779A8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라즈베리파이 </a:t>
            </a:r>
            <a:r>
              <a:rPr lang="en-US" altLang="ko-KR" dirty="0"/>
              <a:t>OpenCV 4.5.1 </a:t>
            </a:r>
            <a:r>
              <a:rPr lang="ko-KR" altLang="en-US" dirty="0"/>
              <a:t>설치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FB3A37-6742-CE26-D1AA-31B2EAEB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6580189" cy="4343400"/>
          </a:xfrm>
        </p:spPr>
        <p:txBody>
          <a:bodyPr>
            <a:normAutofit/>
          </a:bodyPr>
          <a:lstStyle/>
          <a:p>
            <a:r>
              <a:rPr lang="en-US" altLang="ko-KR" dirty="0"/>
              <a:t>2-8</a:t>
            </a:r>
            <a:r>
              <a:rPr lang="ko-KR" altLang="en-US" dirty="0"/>
              <a:t> </a:t>
            </a:r>
            <a:r>
              <a:rPr lang="en-US" altLang="ko-KR" dirty="0"/>
              <a:t>OpenCV </a:t>
            </a:r>
            <a:r>
              <a:rPr lang="ko-KR" altLang="en-US" dirty="0"/>
              <a:t>설치</a:t>
            </a:r>
            <a:endParaRPr lang="en-US" altLang="ko-KR" dirty="0"/>
          </a:p>
          <a:p>
            <a:pPr algn="l"/>
            <a:endParaRPr lang="en-US" altLang="ko-KR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 err="1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make install</a:t>
            </a:r>
          </a:p>
          <a:p>
            <a:pPr algn="l"/>
            <a:endParaRPr lang="en-US" altLang="ko-KR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링크</a:t>
            </a:r>
            <a:endParaRPr lang="en-US" altLang="ko-KR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rgbClr val="6666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ldconfig</a:t>
            </a:r>
            <a:endParaRPr lang="en-US" altLang="ko-KR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903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76FE0-0241-5EBB-855B-53E779A8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라즈베리파이 </a:t>
            </a:r>
            <a:r>
              <a:rPr lang="en-US" altLang="ko-KR" dirty="0"/>
              <a:t>OpenCV 4.5.1 </a:t>
            </a:r>
            <a:r>
              <a:rPr lang="ko-KR" altLang="en-US" dirty="0"/>
              <a:t>설치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FB3A37-6742-CE26-D1AA-31B2EAEB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6580189" cy="4343400"/>
          </a:xfrm>
        </p:spPr>
        <p:txBody>
          <a:bodyPr>
            <a:normAutofit/>
          </a:bodyPr>
          <a:lstStyle/>
          <a:p>
            <a:r>
              <a:rPr lang="en-US" altLang="ko-KR" dirty="0"/>
              <a:t>2-9 </a:t>
            </a:r>
            <a:r>
              <a:rPr lang="ko-KR" altLang="en-US" dirty="0" err="1"/>
              <a:t>스왑</a:t>
            </a:r>
            <a:r>
              <a:rPr lang="ko-KR" altLang="en-US" dirty="0"/>
              <a:t> 공간 원상 복구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nano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dphys-swapfile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내부에서 </a:t>
            </a:r>
            <a:r>
              <a:rPr lang="en-US" altLang="ko-KR" dirty="0"/>
              <a:t> 100MB </a:t>
            </a:r>
            <a:r>
              <a:rPr lang="ko-KR" altLang="en-US" dirty="0"/>
              <a:t>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명령어로 메모리 업데이트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init.d</a:t>
            </a:r>
            <a:r>
              <a:rPr lang="en-US" altLang="ko-KR" dirty="0"/>
              <a:t>/</a:t>
            </a:r>
            <a:r>
              <a:rPr lang="en-US" altLang="ko-KR" dirty="0" err="1"/>
              <a:t>dphys-swapfile</a:t>
            </a:r>
            <a:r>
              <a:rPr lang="en-US" altLang="ko-KR" dirty="0"/>
              <a:t> restart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995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56605-F96F-5BC7-57F9-5345D96F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1034712" cy="12954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라즈베리파이</a:t>
            </a:r>
            <a:r>
              <a:rPr lang="en-US" altLang="ko-KR" dirty="0"/>
              <a:t> </a:t>
            </a:r>
            <a:r>
              <a:rPr lang="en-US" altLang="ko-KR" dirty="0" err="1"/>
              <a:t>Gstreamer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A0525B-E2A8-6B99-33E1-5091A8A48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691812" cy="3987800"/>
          </a:xfrm>
        </p:spPr>
        <p:txBody>
          <a:bodyPr/>
          <a:lstStyle/>
          <a:p>
            <a:r>
              <a:rPr lang="en-US" altLang="ko-KR" dirty="0"/>
              <a:t>3-1 </a:t>
            </a:r>
            <a:r>
              <a:rPr lang="en-US" altLang="ko-KR" dirty="0" err="1"/>
              <a:t>Gstreamer</a:t>
            </a:r>
            <a:r>
              <a:rPr lang="en-US" altLang="ko-KR" dirty="0"/>
              <a:t> </a:t>
            </a:r>
            <a:r>
              <a:rPr lang="ko-KR" altLang="en-US" dirty="0"/>
              <a:t>라이브러리 추가</a:t>
            </a:r>
            <a:endParaRPr lang="en-US" altLang="ko-KR" dirty="0"/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sudo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apt-get install libgstreamer1.0-0 gstreamer1.0-plugins-base gstreamer1.0-plugins-good gstreamer1.0-plugins-bad gstreamer1.0-plugins-ugly gstreamer1.0-libav gstreamer1.0-tools gstreamer1.0-x gstreamer1.0-alsa gstreamer1.0-gl gstreamer1.0-gtk3 gstreamer1.0-pulseaudio</a:t>
            </a:r>
          </a:p>
          <a:p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3-2 RTSP Server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설치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sudo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apt-get install libglib2.0-dev libgstrtspserver-1.0-dev gstreamer1.0-rtsp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346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08067-3E6F-045B-4787-0FA05971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프로그램 실행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2C55049-A6AC-3408-C69D-A8FCEBD88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2877" y="2900294"/>
            <a:ext cx="7245401" cy="1303406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1B670-FDEC-B46C-2F78-C389EC3F8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081712" cy="4343400"/>
          </a:xfrm>
        </p:spPr>
        <p:txBody>
          <a:bodyPr/>
          <a:lstStyle/>
          <a:p>
            <a:r>
              <a:rPr lang="ko-KR" altLang="en-US" dirty="0"/>
              <a:t>파일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stream.bash</a:t>
            </a:r>
            <a:endParaRPr lang="en-US" altLang="ko-KR" dirty="0"/>
          </a:p>
          <a:p>
            <a:r>
              <a:rPr lang="ko-KR" altLang="en-US" dirty="0"/>
              <a:t>라즈베리파이 실행하는 명령문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--device</a:t>
            </a:r>
            <a:r>
              <a:rPr lang="ko-KR" altLang="en-US" dirty="0"/>
              <a:t> </a:t>
            </a:r>
            <a:r>
              <a:rPr lang="en-US" altLang="ko-KR" dirty="0"/>
              <a:t>_id : RTSP </a:t>
            </a:r>
            <a:r>
              <a:rPr lang="ko-KR" altLang="en-US" dirty="0"/>
              <a:t>카메라 접속 주소</a:t>
            </a:r>
            <a:endParaRPr lang="en-US" altLang="ko-KR" dirty="0"/>
          </a:p>
          <a:p>
            <a:r>
              <a:rPr lang="en-US" altLang="ko-KR" dirty="0"/>
              <a:t>--fps : </a:t>
            </a:r>
            <a:r>
              <a:rPr lang="ko-KR" altLang="en-US" dirty="0"/>
              <a:t>영상 속도</a:t>
            </a:r>
            <a:endParaRPr lang="en-US" altLang="ko-KR" dirty="0"/>
          </a:p>
          <a:p>
            <a:r>
              <a:rPr lang="en-US" altLang="ko-KR" dirty="0"/>
              <a:t>--</a:t>
            </a:r>
            <a:r>
              <a:rPr lang="en-US" altLang="ko-KR" dirty="0" err="1"/>
              <a:t>image_width</a:t>
            </a:r>
            <a:r>
              <a:rPr lang="en-US" altLang="ko-KR" dirty="0"/>
              <a:t> :  </a:t>
            </a:r>
            <a:r>
              <a:rPr lang="ko-KR" altLang="en-US" dirty="0"/>
              <a:t>스트리밍 영상 너비</a:t>
            </a:r>
            <a:endParaRPr lang="en-US" altLang="ko-KR" dirty="0"/>
          </a:p>
          <a:p>
            <a:r>
              <a:rPr lang="en-US" altLang="ko-KR" dirty="0"/>
              <a:t>--</a:t>
            </a:r>
            <a:r>
              <a:rPr lang="en-US" altLang="ko-KR" dirty="0" err="1"/>
              <a:t>image_height</a:t>
            </a:r>
            <a:r>
              <a:rPr lang="en-US" altLang="ko-KR" dirty="0"/>
              <a:t> : </a:t>
            </a:r>
            <a:r>
              <a:rPr lang="ko-KR" altLang="en-US" dirty="0"/>
              <a:t>스트리밍 영상 높이</a:t>
            </a:r>
            <a:endParaRPr lang="en-US" altLang="ko-KR" dirty="0"/>
          </a:p>
          <a:p>
            <a:r>
              <a:rPr lang="en-US" altLang="ko-KR" dirty="0"/>
              <a:t>--</a:t>
            </a:r>
            <a:r>
              <a:rPr lang="en-US" altLang="ko-KR" dirty="0" err="1"/>
              <a:t>stream_url</a:t>
            </a:r>
            <a:r>
              <a:rPr lang="en-US" altLang="ko-KR" dirty="0"/>
              <a:t> : </a:t>
            </a:r>
            <a:r>
              <a:rPr lang="ko-KR" altLang="en-US" dirty="0"/>
              <a:t>스트리밍 </a:t>
            </a:r>
            <a:r>
              <a:rPr lang="en-US" altLang="ko-KR" dirty="0"/>
              <a:t>URL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65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08067-3E6F-045B-4787-0FA05971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프로그램 실행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1B670-FDEC-B46C-2F78-C389EC3F8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768012" cy="3810000"/>
          </a:xfrm>
        </p:spPr>
        <p:txBody>
          <a:bodyPr/>
          <a:lstStyle/>
          <a:p>
            <a:r>
              <a:rPr lang="ko-KR" altLang="en-US" dirty="0"/>
              <a:t>파일 설명</a:t>
            </a:r>
            <a:endParaRPr lang="en-US" altLang="ko-KR" dirty="0"/>
          </a:p>
          <a:p>
            <a:r>
              <a:rPr lang="en-US" altLang="ko-KR" dirty="0"/>
              <a:t>2. stream.py</a:t>
            </a:r>
          </a:p>
          <a:p>
            <a:endParaRPr lang="en-US" altLang="ko-KR" dirty="0"/>
          </a:p>
          <a:p>
            <a:r>
              <a:rPr lang="ko-KR" altLang="en-US" dirty="0"/>
              <a:t>스트리밍 실행 파이썬 코드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</a:t>
            </a:r>
            <a:r>
              <a:rPr lang="en-US" altLang="ko-KR" dirty="0" err="1"/>
              <a:t>SensorFactory</a:t>
            </a:r>
            <a:r>
              <a:rPr lang="en-US" altLang="ko-KR" dirty="0"/>
              <a:t> </a:t>
            </a:r>
            <a:r>
              <a:rPr lang="ko-KR" altLang="en-US" dirty="0"/>
              <a:t>에서는 </a:t>
            </a:r>
            <a:r>
              <a:rPr lang="en-US" altLang="ko-KR" dirty="0"/>
              <a:t>RSP </a:t>
            </a:r>
            <a:r>
              <a:rPr lang="ko-KR" altLang="en-US" dirty="0"/>
              <a:t>영상 송신 기능을 수행</a:t>
            </a:r>
            <a:endParaRPr lang="en-US" altLang="ko-KR" dirty="0"/>
          </a:p>
          <a:p>
            <a:r>
              <a:rPr lang="ko-KR" altLang="en-US" dirty="0"/>
              <a:t>함수 </a:t>
            </a:r>
            <a:r>
              <a:rPr lang="en-US" altLang="ko-KR" dirty="0" err="1"/>
              <a:t>SensorFactory</a:t>
            </a:r>
            <a:r>
              <a:rPr lang="en-US" altLang="ko-KR" dirty="0"/>
              <a:t> </a:t>
            </a:r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클래스 중 </a:t>
            </a:r>
            <a:r>
              <a:rPr lang="en-US" altLang="ko-KR" dirty="0" err="1"/>
              <a:t>thread_monitor</a:t>
            </a:r>
            <a:r>
              <a:rPr lang="ko-KR" altLang="en-US" dirty="0"/>
              <a:t>에서 </a:t>
            </a:r>
            <a:r>
              <a:rPr lang="en-US" altLang="ko-KR" dirty="0"/>
              <a:t>RTSP </a:t>
            </a:r>
            <a:r>
              <a:rPr lang="ko-KR" altLang="en-US" dirty="0"/>
              <a:t>영상 수신 기능 수행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2693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08067-3E6F-045B-4787-0FA05971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프로그램 실행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1B670-FDEC-B46C-2F78-C389EC3F8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/>
              <a:t>Stream.py , </a:t>
            </a:r>
            <a:r>
              <a:rPr lang="en-US" altLang="ko-KR" dirty="0" err="1"/>
              <a:t>stream.bash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ko-KR" altLang="en-US" dirty="0" err="1"/>
              <a:t>라즈베리파이에</a:t>
            </a:r>
            <a:r>
              <a:rPr lang="ko-KR" altLang="en-US" dirty="0"/>
              <a:t> 같은 경로 옮긴다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stream.bash</a:t>
            </a:r>
            <a:r>
              <a:rPr lang="en-US" altLang="ko-KR" dirty="0"/>
              <a:t> </a:t>
            </a:r>
            <a:r>
              <a:rPr lang="ko-KR" altLang="en-US" dirty="0"/>
              <a:t>파일의 실행 권한을 부여한다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chmod</a:t>
            </a:r>
            <a:r>
              <a:rPr lang="en-US" altLang="ko-KR" dirty="0"/>
              <a:t> 755 </a:t>
            </a:r>
            <a:r>
              <a:rPr lang="en-US" altLang="ko-KR" dirty="0" err="1"/>
              <a:t>stream.bash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./</a:t>
            </a:r>
            <a:r>
              <a:rPr lang="en-US" altLang="ko-KR" dirty="0" err="1"/>
              <a:t>stream.bash</a:t>
            </a:r>
            <a:r>
              <a:rPr lang="en-US" altLang="ko-KR" dirty="0"/>
              <a:t> </a:t>
            </a:r>
            <a:r>
              <a:rPr lang="ko-KR" altLang="en-US" dirty="0"/>
              <a:t>실행한다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6691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08067-3E6F-045B-4787-0FA05971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프로그램 실행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745CAC5-4B57-A001-2A83-FCE55D81A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836069"/>
            <a:ext cx="6172200" cy="3176337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1B670-FDEC-B46C-2F78-C389EC3F8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 startAt="4"/>
            </a:pPr>
            <a:r>
              <a:rPr lang="en-US" altLang="ko-KR" dirty="0"/>
              <a:t>RTSP </a:t>
            </a:r>
            <a:r>
              <a:rPr lang="ko-KR" altLang="en-US" dirty="0"/>
              <a:t>수신 프로그램 </a:t>
            </a:r>
            <a:r>
              <a:rPr lang="en-US" altLang="ko-KR" dirty="0"/>
              <a:t>(</a:t>
            </a:r>
            <a:r>
              <a:rPr lang="ko-KR" altLang="en-US" dirty="0" err="1"/>
              <a:t>팟플레이어</a:t>
            </a:r>
            <a:r>
              <a:rPr lang="en-US" altLang="ko-KR" dirty="0"/>
              <a:t>, VLC Media Player </a:t>
            </a:r>
            <a:r>
              <a:rPr lang="ko-KR" altLang="en-US" dirty="0"/>
              <a:t>등등</a:t>
            </a:r>
            <a:r>
              <a:rPr lang="en-US" altLang="ko-KR" dirty="0"/>
              <a:t>) </a:t>
            </a:r>
            <a:r>
              <a:rPr lang="ko-KR" altLang="en-US" dirty="0"/>
              <a:t>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rtsp://&lt;</a:t>
            </a:r>
            <a:r>
              <a:rPr lang="ko-KR" altLang="en-US" dirty="0"/>
              <a:t>라즈베리파이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&gt;:8554/&lt;</a:t>
            </a:r>
            <a:r>
              <a:rPr lang="ko-KR" altLang="en-US" dirty="0"/>
              <a:t>스트리밍 주소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r>
              <a:rPr lang="en-US" altLang="ko-KR" dirty="0"/>
              <a:t>rtsp://192.168.45.59:8554/video_stream</a:t>
            </a:r>
          </a:p>
        </p:txBody>
      </p:sp>
    </p:spTree>
    <p:extLst>
      <p:ext uri="{BB962C8B-B14F-4D97-AF65-F5344CB8AC3E}">
        <p14:creationId xmlns:p14="http://schemas.microsoft.com/office/powerpoint/2010/main" val="19906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81057-19DC-8CD5-6DD1-E13A1FC4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25C3E-5B7E-70B0-EFD7-9AE8009F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개발환경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라즈베리파이 </a:t>
            </a:r>
            <a:r>
              <a:rPr lang="en-US" altLang="ko-KR" dirty="0"/>
              <a:t>OpenCV 4.5.1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GStreamer</a:t>
            </a:r>
            <a:r>
              <a:rPr lang="en-US" altLang="ko-KR" dirty="0"/>
              <a:t> </a:t>
            </a:r>
            <a:r>
              <a:rPr lang="ko-KR" altLang="en-US" dirty="0"/>
              <a:t>환경 설정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실행 방법</a:t>
            </a:r>
          </a:p>
        </p:txBody>
      </p:sp>
    </p:spTree>
    <p:extLst>
      <p:ext uri="{BB962C8B-B14F-4D97-AF65-F5344CB8AC3E}">
        <p14:creationId xmlns:p14="http://schemas.microsoft.com/office/powerpoint/2010/main" val="350277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7F484-1E39-7293-535D-151265E4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6F10F-1F94-A8F9-723B-AC3414C4D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라즈베리파이 </a:t>
            </a:r>
            <a:r>
              <a:rPr lang="en-US" altLang="ko-KR" dirty="0"/>
              <a:t>4 (2GB)</a:t>
            </a:r>
          </a:p>
          <a:p>
            <a:r>
              <a:rPr lang="en-US" altLang="ko-KR" dirty="0"/>
              <a:t>SD</a:t>
            </a:r>
            <a:r>
              <a:rPr lang="ko-KR" altLang="en-US" dirty="0"/>
              <a:t>카드 </a:t>
            </a:r>
            <a:r>
              <a:rPr lang="en-US" altLang="ko-KR" dirty="0"/>
              <a:t>64GB (</a:t>
            </a:r>
            <a:r>
              <a:rPr lang="ko-KR" altLang="en-US" dirty="0"/>
              <a:t>최고 용량 </a:t>
            </a:r>
            <a:r>
              <a:rPr lang="en-US" altLang="ko-KR" dirty="0"/>
              <a:t>16GB </a:t>
            </a:r>
            <a:r>
              <a:rPr lang="ko-KR" altLang="en-US" dirty="0"/>
              <a:t>이상 권장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HD IP Camera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66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76FE0-0241-5EBB-855B-53E779A8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라즈베리파이 </a:t>
            </a:r>
            <a:r>
              <a:rPr lang="en-US" altLang="ko-KR" dirty="0"/>
              <a:t>OpenCV 4.5.1 </a:t>
            </a:r>
            <a:r>
              <a:rPr lang="ko-KR" altLang="en-US" dirty="0"/>
              <a:t>설치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FB3A37-6742-CE26-D1AA-31B2EAEB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24412" cy="4343400"/>
          </a:xfrm>
        </p:spPr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우선 기존 </a:t>
            </a:r>
            <a:r>
              <a:rPr lang="en-US" altLang="ko-KR" dirty="0"/>
              <a:t>OpenCV </a:t>
            </a:r>
            <a:r>
              <a:rPr lang="ko-KR" altLang="en-US" dirty="0"/>
              <a:t>설치가 되어있는지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명령어 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pkg-config --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modversion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버전 정보가 나온 경우 삭제 명령 수행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apt-get purge 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libopencv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 python-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apt-get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autoremove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4A3CF0-4697-9933-CF21-ACD03C533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2" y="3257414"/>
            <a:ext cx="6249272" cy="971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921F48-23C6-A838-E087-FC7C5B0F1436}"/>
              </a:ext>
            </a:extLst>
          </p:cNvPr>
          <p:cNvSpPr txBox="1"/>
          <p:nvPr/>
        </p:nvSpPr>
        <p:spPr>
          <a:xfrm>
            <a:off x="7556500" y="4488282"/>
            <a:ext cx="393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&lt;OpenCV </a:t>
            </a:r>
            <a:r>
              <a:rPr lang="ko-KR" altLang="en-US" dirty="0"/>
              <a:t>설치가 된 경우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58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76FE0-0241-5EBB-855B-53E779A8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라즈베리파이 </a:t>
            </a:r>
            <a:r>
              <a:rPr lang="en-US" altLang="ko-KR" dirty="0"/>
              <a:t>OpenCV 4.5.1 </a:t>
            </a:r>
            <a:r>
              <a:rPr lang="ko-KR" altLang="en-US" dirty="0"/>
              <a:t>설치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FB3A37-6742-CE26-D1AA-31B2EAEB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6580189" cy="4343400"/>
          </a:xfrm>
        </p:spPr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우선 개발 환경 </a:t>
            </a:r>
            <a:r>
              <a:rPr lang="ko-KR" altLang="en-US" dirty="0" err="1"/>
              <a:t>설치전</a:t>
            </a:r>
            <a:r>
              <a:rPr lang="ko-KR" altLang="en-US" dirty="0"/>
              <a:t> 패키지 </a:t>
            </a:r>
            <a:r>
              <a:rPr lang="ko-KR" altLang="en-US" dirty="0" err="1"/>
              <a:t>업그래이드</a:t>
            </a:r>
            <a:r>
              <a:rPr lang="ko-KR" altLang="en-US" dirty="0"/>
              <a:t> 작업 수행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명령어 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update 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upgrade</a:t>
            </a:r>
          </a:p>
          <a:p>
            <a:endParaRPr lang="en-US" altLang="ko-KR" dirty="0"/>
          </a:p>
          <a:p>
            <a:r>
              <a:rPr lang="ko-KR" altLang="en-US" dirty="0"/>
              <a:t>업데이트 후 </a:t>
            </a:r>
            <a:r>
              <a:rPr lang="en-US" altLang="ko-KR" dirty="0"/>
              <a:t> </a:t>
            </a:r>
            <a:r>
              <a:rPr lang="ko-KR" altLang="en-US" dirty="0"/>
              <a:t>재부팅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reboot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21F48-23C6-A838-E087-FC7C5B0F1436}"/>
              </a:ext>
            </a:extLst>
          </p:cNvPr>
          <p:cNvSpPr txBox="1"/>
          <p:nvPr/>
        </p:nvSpPr>
        <p:spPr>
          <a:xfrm>
            <a:off x="6859922" y="6216134"/>
            <a:ext cx="393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&lt;OpenCV </a:t>
            </a:r>
            <a:r>
              <a:rPr lang="ko-KR" altLang="en-US" dirty="0"/>
              <a:t>설치가 된 경우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F35450-16FD-2A3E-A067-C8CF4338B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25" y="3125652"/>
            <a:ext cx="8108033" cy="28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9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76FE0-0241-5EBB-855B-53E779A8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91512" cy="5207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라즈베리파이 </a:t>
            </a:r>
            <a:r>
              <a:rPr lang="en-US" altLang="ko-KR" dirty="0"/>
              <a:t>OpenCV 4.5.1 </a:t>
            </a:r>
            <a:r>
              <a:rPr lang="ko-KR" altLang="en-US" dirty="0"/>
              <a:t>설치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FB3A37-6742-CE26-D1AA-31B2EAEB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155700"/>
            <a:ext cx="11034713" cy="544830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2-3 OpenCV</a:t>
            </a:r>
            <a:r>
              <a:rPr lang="ko-KR" altLang="en-US" dirty="0"/>
              <a:t> 컴파일 전 필요한 패키지 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en-US" altLang="ko-KR" dirty="0" err="1"/>
              <a:t>Cmake</a:t>
            </a:r>
            <a:r>
              <a:rPr lang="ko-KR" altLang="en-US" dirty="0"/>
              <a:t>라이브러리 설치</a:t>
            </a:r>
            <a:endParaRPr lang="en-US" altLang="ko-KR" dirty="0"/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apt install build-essential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cmake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※</a:t>
            </a:r>
            <a:r>
              <a:rPr lang="ko-KR" altLang="en-US" dirty="0"/>
              <a:t>이미지 파일 컨트롤 패키지 설치</a:t>
            </a:r>
            <a:endParaRPr lang="en-US" altLang="ko-KR" dirty="0"/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apt install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libjpeg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-dev libtiff5-dev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libjasper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-dev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libpng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-dev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※ </a:t>
            </a:r>
            <a:r>
              <a:rPr lang="en-US" altLang="ko-KR" dirty="0" err="1"/>
              <a:t>Ffmpeg</a:t>
            </a:r>
            <a:r>
              <a:rPr lang="en-US" altLang="ko-KR" dirty="0"/>
              <a:t> </a:t>
            </a:r>
            <a:r>
              <a:rPr lang="ko-KR" altLang="en-US" dirty="0"/>
              <a:t>관련 패키지</a:t>
            </a:r>
            <a:endParaRPr lang="en-US" altLang="ko-KR" dirty="0"/>
          </a:p>
          <a:p>
            <a:r>
              <a:rPr lang="en-US" altLang="ko-KR" dirty="0" err="1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apt install </a:t>
            </a:r>
            <a:r>
              <a:rPr lang="en-US" altLang="ko-KR" dirty="0" err="1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libavcodec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-dev </a:t>
            </a:r>
            <a:r>
              <a:rPr lang="en-US" altLang="ko-KR" dirty="0" err="1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libavformat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-dev </a:t>
            </a:r>
            <a:r>
              <a:rPr lang="en-US" altLang="ko-KR" dirty="0" err="1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libswscale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-dev </a:t>
            </a:r>
            <a:r>
              <a:rPr lang="en-US" altLang="ko-KR" dirty="0" err="1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libxvidcore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-dev libx264-dev libxine2-dev</a:t>
            </a:r>
          </a:p>
          <a:p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※Video4Linux 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endParaRPr lang="en-US" altLang="ko-KR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apt install libv4l-dev v4l-utils</a:t>
            </a:r>
            <a:endParaRPr lang="en-US" altLang="ko-KR" dirty="0"/>
          </a:p>
          <a:p>
            <a:r>
              <a:rPr lang="en-US" altLang="ko-KR" dirty="0"/>
              <a:t>※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GStreamer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관련 패키지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/>
              <a:t>sudo</a:t>
            </a:r>
            <a:r>
              <a:rPr lang="en-US" altLang="ko-KR" dirty="0"/>
              <a:t> apt install libgstreamer1.0-dev libgstreamer-plugins-base1.0-dev gstreamer1.0-plugins-good gstreamer1.0-plugins-bad gstreamer1.0-plugins-ugly</a:t>
            </a:r>
          </a:p>
          <a:p>
            <a:r>
              <a:rPr lang="en-US" altLang="ko-KR" dirty="0"/>
              <a:t>※gtk2 </a:t>
            </a:r>
            <a:r>
              <a:rPr lang="ko-KR" altLang="en-US" dirty="0"/>
              <a:t>패키지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 install libgtk2.0-dev</a:t>
            </a:r>
          </a:p>
          <a:p>
            <a:r>
              <a:rPr lang="en-US" altLang="ko-KR" dirty="0"/>
              <a:t>※</a:t>
            </a:r>
            <a:r>
              <a:rPr lang="en-US" altLang="ko-KR" dirty="0" err="1"/>
              <a:t>OpenGl</a:t>
            </a:r>
            <a:r>
              <a:rPr lang="ko-KR" altLang="en-US" dirty="0"/>
              <a:t> 라이브러리</a:t>
            </a:r>
            <a:endParaRPr lang="en-US" altLang="ko-KR" dirty="0"/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apt install mesa-utils libgl1-mesa-dri libgtkgl2.0-dev libgtkglext1-dev   </a:t>
            </a:r>
          </a:p>
          <a:p>
            <a:r>
              <a:rPr lang="en-US" altLang="ko-KR" dirty="0"/>
              <a:t>※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최적화 라이브러리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libatlas</a:t>
            </a:r>
            <a:r>
              <a:rPr lang="en-US" altLang="ko-KR" dirty="0"/>
              <a:t>-base-dev </a:t>
            </a:r>
            <a:r>
              <a:rPr lang="en-US" altLang="ko-KR" dirty="0" err="1"/>
              <a:t>gfortran</a:t>
            </a:r>
            <a:r>
              <a:rPr lang="en-US" altLang="ko-KR" dirty="0"/>
              <a:t> libeigen3-dev</a:t>
            </a:r>
          </a:p>
          <a:p>
            <a:r>
              <a:rPr lang="en-US" altLang="ko-KR" dirty="0"/>
              <a:t>※</a:t>
            </a:r>
            <a:r>
              <a:rPr lang="ko-KR" altLang="en-US" dirty="0"/>
              <a:t>파이썬 헤더파일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 install python3-dev python3-numpy</a:t>
            </a:r>
          </a:p>
        </p:txBody>
      </p:sp>
    </p:spTree>
    <p:extLst>
      <p:ext uri="{BB962C8B-B14F-4D97-AF65-F5344CB8AC3E}">
        <p14:creationId xmlns:p14="http://schemas.microsoft.com/office/powerpoint/2010/main" val="159001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45DB83-0690-36D1-484E-91D3276A4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33500"/>
            <a:ext cx="10018712" cy="5067300"/>
          </a:xfrm>
        </p:spPr>
        <p:txBody>
          <a:bodyPr/>
          <a:lstStyle/>
          <a:p>
            <a:r>
              <a:rPr lang="en-US" altLang="ko-KR" dirty="0"/>
              <a:t>2-4 OpenCV </a:t>
            </a:r>
            <a:r>
              <a:rPr lang="ko-KR" altLang="en-US" dirty="0"/>
              <a:t>파일 임시 디렉토리 설정</a:t>
            </a:r>
            <a:endParaRPr lang="en-US" altLang="ko-KR" dirty="0"/>
          </a:p>
          <a:p>
            <a:r>
              <a:rPr lang="ko-KR" altLang="en-US" dirty="0"/>
              <a:t>명령어</a:t>
            </a:r>
            <a:endParaRPr lang="en-US" altLang="ko-KR" dirty="0"/>
          </a:p>
          <a:p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en-US" altLang="ko-KR" dirty="0" err="1"/>
              <a:t>opencv</a:t>
            </a:r>
            <a:endParaRPr lang="en-US" altLang="ko-KR" dirty="0"/>
          </a:p>
          <a:p>
            <a:r>
              <a:rPr lang="en-US" altLang="ko-KR" dirty="0"/>
              <a:t>cd </a:t>
            </a:r>
            <a:r>
              <a:rPr lang="en-US" altLang="ko-KR" dirty="0" err="1"/>
              <a:t>opencv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※OpenCV</a:t>
            </a:r>
            <a:r>
              <a:rPr lang="ko-KR" altLang="en-US" dirty="0"/>
              <a:t> 소스코드 다운로드 </a:t>
            </a:r>
            <a:endParaRPr lang="en-US" altLang="ko-KR" dirty="0"/>
          </a:p>
          <a:p>
            <a:pPr algn="l"/>
            <a:r>
              <a:rPr lang="pl-PL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wget -O opencv.zip https://github.com/opencv/opencv/archive/4.5.1.zip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unzip opencv.zip</a:t>
            </a:r>
            <a:endParaRPr lang="en-US" altLang="ko-KR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opencv_contrib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extra modules)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소스코드를 다운로드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pt-BR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wget -O opencv_contrib.zip https://github.com/opencv/opencv_contrib/archive/4.5.1.zip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unzip opencv_contrib.zip</a:t>
            </a:r>
            <a:endParaRPr lang="en-US" altLang="ko-KR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571ECE0-8879-E386-B2E5-B65ECFF0BEE4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8291512" cy="5207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2. </a:t>
            </a:r>
            <a:r>
              <a:rPr lang="ko-KR" altLang="en-US"/>
              <a:t>라즈베리파이 </a:t>
            </a:r>
            <a:r>
              <a:rPr lang="en-US" altLang="ko-KR"/>
              <a:t>OpenCV 4.5.1 </a:t>
            </a:r>
            <a:r>
              <a:rPr lang="ko-KR" altLang="en-US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81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76FE0-0241-5EBB-855B-53E779A8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라즈베리파이 </a:t>
            </a:r>
            <a:r>
              <a:rPr lang="en-US" altLang="ko-KR" dirty="0"/>
              <a:t>OpenCV 4.5.1 </a:t>
            </a:r>
            <a:r>
              <a:rPr lang="ko-KR" altLang="en-US" dirty="0"/>
              <a:t>설치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FB3A37-6742-CE26-D1AA-31B2EAEB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6580189" cy="4343400"/>
          </a:xfrm>
        </p:spPr>
        <p:txBody>
          <a:bodyPr/>
          <a:lstStyle/>
          <a:p>
            <a:r>
              <a:rPr lang="en-US" altLang="ko-KR" dirty="0"/>
              <a:t>2-5 OpenCV </a:t>
            </a:r>
            <a:r>
              <a:rPr lang="ko-KR" altLang="en-US" dirty="0"/>
              <a:t>빌드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opencv</a:t>
            </a:r>
            <a:r>
              <a:rPr lang="ko-KR" altLang="en-US" dirty="0"/>
              <a:t> 파일 들어가기</a:t>
            </a:r>
            <a:endParaRPr lang="en-US" altLang="ko-KR" dirty="0"/>
          </a:p>
          <a:p>
            <a:r>
              <a:rPr lang="en-US" altLang="ko-KR" dirty="0"/>
              <a:t>cd opencv-4.5.1</a:t>
            </a:r>
          </a:p>
          <a:p>
            <a:r>
              <a:rPr lang="en-US" altLang="ko-KR" dirty="0" err="1"/>
              <a:t>mkdir</a:t>
            </a:r>
            <a:r>
              <a:rPr lang="en-US" altLang="ko-KR" dirty="0"/>
              <a:t> build</a:t>
            </a:r>
          </a:p>
          <a:p>
            <a:r>
              <a:rPr lang="en-US" altLang="ko-KR" dirty="0"/>
              <a:t>cd build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455DE5-D0C2-2091-83F2-6E8F0B902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719" y="3429000"/>
            <a:ext cx="7879105" cy="25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76FE0-0241-5EBB-855B-53E779A8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라즈베리파이 </a:t>
            </a:r>
            <a:r>
              <a:rPr lang="en-US" altLang="ko-KR" dirty="0"/>
              <a:t>OpenCV 4.5.1 </a:t>
            </a:r>
            <a:r>
              <a:rPr lang="ko-KR" altLang="en-US" dirty="0"/>
              <a:t>설치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FB3A37-6742-CE26-D1AA-31B2EAEB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6580189" cy="43434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2-5 OpenCV </a:t>
            </a:r>
            <a:r>
              <a:rPr lang="ko-KR" altLang="en-US" dirty="0"/>
              <a:t>빌드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make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컴파일 설정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cmake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-D CMAKE_BUILD_TYPE=RELEASE -D CMAKE_INSTALL_PREFIX=/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usr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/local -D WITH_TBB=OFF -D WITH_IPP=OFF -D WITH_1394=OFF -D BUILD_WITH_DEBUG_INFO=OFF -D BUILD_DOCS=OFF -D INSTALL_C_EXAMPLES=ON -D INSTALL_PYTHON_EXAMPLES=ON -D BUILD_EXAMPLES=OFF -D BUILD_TESTS=OFF -D BUILD_PERF_TESTS=OFF -D ENABLE_NEON=ON -D ENABLE_VFPV3=ON -D WITH_QT=OFF -D WITH_GTK=ON -D WITH_OPENGL=ON -D OPENCV_ENABLE_NONFREE=ON -D OPENCV_EXTRA_MODULES_PATH=../../opencv_contrib-4.5.1/modules -D WITH_V4L=ON -D WITH_FFMPEG=ON -D WITH_XINE=ON -D ENABLE_PRECOMPILED_HEADERS=OFF -D BUILD_NEW_PYTHON_SUPPORT=ON -D OPENCV_GENERATE_PKGCONFIG=ON ../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F751FA-A70D-A6AA-0FDB-5F65A7653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006" y="0"/>
            <a:ext cx="6182588" cy="3515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F898C5-4810-869C-8557-B79EED92167C}"/>
              </a:ext>
            </a:extLst>
          </p:cNvPr>
          <p:cNvSpPr txBox="1"/>
          <p:nvPr/>
        </p:nvSpPr>
        <p:spPr>
          <a:xfrm>
            <a:off x="8036357" y="3638034"/>
            <a:ext cx="393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정상적인 컴파일 된 경우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82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964</Words>
  <Application>Microsoft Office PowerPoint</Application>
  <PresentationFormat>와이드스크린</PresentationFormat>
  <Paragraphs>169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라즈베리파이 RTSP 메뉴얼</vt:lpstr>
      <vt:lpstr>목차</vt:lpstr>
      <vt:lpstr>1. 개발환경</vt:lpstr>
      <vt:lpstr>2. 라즈베리파이 OpenCV 4.5.1 설치</vt:lpstr>
      <vt:lpstr>2. 라즈베리파이 OpenCV 4.5.1 설치</vt:lpstr>
      <vt:lpstr>2. 라즈베리파이 OpenCV 4.5.1 설치</vt:lpstr>
      <vt:lpstr>PowerPoint 프레젠테이션</vt:lpstr>
      <vt:lpstr>2. 라즈베리파이 OpenCV 4.5.1 설치</vt:lpstr>
      <vt:lpstr>2. 라즈베리파이 OpenCV 4.5.1 설치</vt:lpstr>
      <vt:lpstr>2. 라즈베리파이 OpenCV 4.5.1 설치</vt:lpstr>
      <vt:lpstr>2. 라즈베리파이 OpenCV 4.5.1 설치</vt:lpstr>
      <vt:lpstr>2. 라즈베리파이 OpenCV 4.5.1 설치</vt:lpstr>
      <vt:lpstr>2. 라즈베리파이 OpenCV 4.5.1 설치</vt:lpstr>
      <vt:lpstr>2. 라즈베리파이 OpenCV 4.5.1 설치</vt:lpstr>
      <vt:lpstr>3. 라즈베리파이 Gstreamer 설치</vt:lpstr>
      <vt:lpstr>4. 프로그램 실행 </vt:lpstr>
      <vt:lpstr>4. 프로그램 실행 </vt:lpstr>
      <vt:lpstr>4. 프로그램 실행</vt:lpstr>
      <vt:lpstr>4. 프로그램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라즈베리파이 RTSP 기능</dc:title>
  <dc:creator>이 정훈</dc:creator>
  <cp:lastModifiedBy>이 정훈</cp:lastModifiedBy>
  <cp:revision>18</cp:revision>
  <cp:lastPrinted>2022-05-13T01:04:20Z</cp:lastPrinted>
  <dcterms:created xsi:type="dcterms:W3CDTF">2022-05-13T00:40:07Z</dcterms:created>
  <dcterms:modified xsi:type="dcterms:W3CDTF">2022-05-13T04:44:31Z</dcterms:modified>
</cp:coreProperties>
</file>