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EB4-3FB4-4605-BC4B-16E6BF5E27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EDE6-8998-4476-B5C7-D59F76D0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6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EB4-3FB4-4605-BC4B-16E6BF5E27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EDE6-8998-4476-B5C7-D59F76D0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6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EB4-3FB4-4605-BC4B-16E6BF5E27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EDE6-8998-4476-B5C7-D59F76D0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57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EB4-3FB4-4605-BC4B-16E6BF5E27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EDE6-8998-4476-B5C7-D59F76D0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9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EB4-3FB4-4605-BC4B-16E6BF5E27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EDE6-8998-4476-B5C7-D59F76D0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7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EB4-3FB4-4605-BC4B-16E6BF5E27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EDE6-8998-4476-B5C7-D59F76D0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EB4-3FB4-4605-BC4B-16E6BF5E27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EDE6-8998-4476-B5C7-D59F76D0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3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EB4-3FB4-4605-BC4B-16E6BF5E27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EDE6-8998-4476-B5C7-D59F76D0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4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EB4-3FB4-4605-BC4B-16E6BF5E27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EDE6-8998-4476-B5C7-D59F76D0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4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EB4-3FB4-4605-BC4B-16E6BF5E27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EDE6-8998-4476-B5C7-D59F76D0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EB4-3FB4-4605-BC4B-16E6BF5E27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EDE6-8998-4476-B5C7-D59F76D0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1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9DEB4-3FB4-4605-BC4B-16E6BF5E270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EDE6-8998-4476-B5C7-D59F76D0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8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712421" y="3618798"/>
            <a:ext cx="8645236" cy="26268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12421" y="473825"/>
            <a:ext cx="8645236" cy="2626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96042" y="465512"/>
            <a:ext cx="157942" cy="2909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596042" y="2818015"/>
            <a:ext cx="157942" cy="2909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96042" y="2189019"/>
            <a:ext cx="157942" cy="2909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596042" y="1560023"/>
            <a:ext cx="157942" cy="2909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596042" y="1012767"/>
            <a:ext cx="157942" cy="2909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316094" y="465512"/>
            <a:ext cx="157942" cy="2909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316094" y="2818015"/>
            <a:ext cx="157942" cy="2909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316094" y="2189019"/>
            <a:ext cx="157942" cy="2909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316094" y="1560023"/>
            <a:ext cx="157942" cy="2909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316094" y="1012767"/>
            <a:ext cx="157942" cy="2909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11186" y="756457"/>
            <a:ext cx="7614458" cy="20615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96691" y="1274608"/>
            <a:ext cx="26434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rgbClr val="FF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DAY PASS</a:t>
            </a:r>
            <a:endParaRPr lang="ko-KR" altLang="en-US" sz="5000" dirty="0">
              <a:solidFill>
                <a:srgbClr val="FF0000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96042" y="3610485"/>
            <a:ext cx="157942" cy="2909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596042" y="5962988"/>
            <a:ext cx="157942" cy="2909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596042" y="5333992"/>
            <a:ext cx="157942" cy="2909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596042" y="4704996"/>
            <a:ext cx="157942" cy="2909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596042" y="4157740"/>
            <a:ext cx="157942" cy="2909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16094" y="3610485"/>
            <a:ext cx="157942" cy="2909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0316094" y="5962988"/>
            <a:ext cx="157942" cy="2909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316094" y="5333992"/>
            <a:ext cx="157942" cy="2909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0316094" y="4704996"/>
            <a:ext cx="157942" cy="2909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316094" y="4157740"/>
            <a:ext cx="157942" cy="2909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11186" y="3901430"/>
            <a:ext cx="7614458" cy="20615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713315" y="4131990"/>
            <a:ext cx="2643447" cy="16004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9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DAY </a:t>
            </a:r>
          </a:p>
          <a:p>
            <a:pPr algn="ctr"/>
            <a:r>
              <a:rPr lang="en-US" altLang="ko-KR" sz="49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PASS</a:t>
            </a:r>
            <a:endParaRPr lang="ko-KR" altLang="en-US" sz="4900" dirty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66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 rot="16200000">
            <a:off x="526145" y="898187"/>
            <a:ext cx="3760776" cy="28498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16200000">
            <a:off x="820479" y="1064242"/>
            <a:ext cx="3150948" cy="26351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93370" y="762213"/>
            <a:ext cx="1800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Rage Italic" panose="03070502040507070304" pitchFamily="66" charset="0"/>
              </a:rPr>
              <a:t>MMP</a:t>
            </a:r>
            <a:endParaRPr lang="ko-KR" altLang="en-US" sz="4000" dirty="0">
              <a:solidFill>
                <a:schemeClr val="bg1"/>
              </a:solidFill>
              <a:latin typeface="Rage Italic" panose="03070502040507070304" pitchFamily="66" charset="0"/>
            </a:endParaRPr>
          </a:p>
        </p:txBody>
      </p:sp>
      <p:sp>
        <p:nvSpPr>
          <p:cNvPr id="5" name="순서도: 지연 4"/>
          <p:cNvSpPr/>
          <p:nvPr/>
        </p:nvSpPr>
        <p:spPr>
          <a:xfrm rot="16200000">
            <a:off x="1184784" y="4039849"/>
            <a:ext cx="189953" cy="219906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지연 42"/>
          <p:cNvSpPr/>
          <p:nvPr/>
        </p:nvSpPr>
        <p:spPr>
          <a:xfrm rot="16200000">
            <a:off x="1677359" y="4025069"/>
            <a:ext cx="189953" cy="219906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지연 43"/>
          <p:cNvSpPr/>
          <p:nvPr/>
        </p:nvSpPr>
        <p:spPr>
          <a:xfrm rot="16200000">
            <a:off x="2182548" y="4020912"/>
            <a:ext cx="189953" cy="219906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지연 44"/>
          <p:cNvSpPr/>
          <p:nvPr/>
        </p:nvSpPr>
        <p:spPr>
          <a:xfrm rot="16200000">
            <a:off x="2687738" y="4025070"/>
            <a:ext cx="189953" cy="219906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지연 45"/>
          <p:cNvSpPr/>
          <p:nvPr/>
        </p:nvSpPr>
        <p:spPr>
          <a:xfrm rot="16200000">
            <a:off x="3180313" y="4028302"/>
            <a:ext cx="189953" cy="219906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10800000">
            <a:off x="1302978" y="401448"/>
            <a:ext cx="2215435" cy="208890"/>
            <a:chOff x="1330683" y="6126938"/>
            <a:chExt cx="2215435" cy="208890"/>
          </a:xfrm>
        </p:grpSpPr>
        <p:sp>
          <p:nvSpPr>
            <p:cNvPr id="52" name="순서도: 지연 51"/>
            <p:cNvSpPr/>
            <p:nvPr/>
          </p:nvSpPr>
          <p:spPr>
            <a:xfrm rot="16200000">
              <a:off x="1345659" y="6130899"/>
              <a:ext cx="189953" cy="219906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지연 52"/>
            <p:cNvSpPr/>
            <p:nvPr/>
          </p:nvSpPr>
          <p:spPr>
            <a:xfrm rot="16200000">
              <a:off x="1838234" y="6116119"/>
              <a:ext cx="189953" cy="219906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지연 53"/>
            <p:cNvSpPr/>
            <p:nvPr/>
          </p:nvSpPr>
          <p:spPr>
            <a:xfrm rot="16200000">
              <a:off x="2343423" y="6111962"/>
              <a:ext cx="189953" cy="219906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지연 54"/>
            <p:cNvSpPr/>
            <p:nvPr/>
          </p:nvSpPr>
          <p:spPr>
            <a:xfrm rot="16200000">
              <a:off x="2848613" y="6116120"/>
              <a:ext cx="189953" cy="219906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지연 55"/>
            <p:cNvSpPr/>
            <p:nvPr/>
          </p:nvSpPr>
          <p:spPr>
            <a:xfrm rot="16200000">
              <a:off x="3341188" y="6119352"/>
              <a:ext cx="189953" cy="219906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14346" y="1532786"/>
            <a:ext cx="186942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bg1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PT</a:t>
            </a:r>
          </a:p>
          <a:p>
            <a:pPr algn="ctr"/>
            <a:r>
              <a:rPr lang="en-US" altLang="ko-KR" sz="6600" dirty="0" smtClean="0">
                <a:solidFill>
                  <a:schemeClr val="bg1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Pass</a:t>
            </a:r>
            <a:endParaRPr lang="ko-KR" altLang="en-US" sz="6600" dirty="0">
              <a:solidFill>
                <a:schemeClr val="bg1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78386" y="1547608"/>
            <a:ext cx="26351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75428" y="1269632"/>
            <a:ext cx="1760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회원님한개만더하시조</a:t>
            </a:r>
            <a:endParaRPr lang="ko-KR" altLang="en-US" sz="1000" dirty="0">
              <a:solidFill>
                <a:schemeClr val="bg1"/>
              </a:solidFill>
              <a:latin typeface="마루 부리OTF 가는" panose="020B0600000101010101" pitchFamily="34" charset="-127"/>
              <a:ea typeface="마루 부리OTF 가는" panose="020B0600000101010101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078385" y="3498502"/>
            <a:ext cx="26351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 rot="16200000">
            <a:off x="3474081" y="1876604"/>
            <a:ext cx="5717610" cy="28498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16200000">
            <a:off x="3845113" y="1965961"/>
            <a:ext cx="4954385" cy="26351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19723" y="843759"/>
            <a:ext cx="1800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Rage Italic" panose="03070502040507070304" pitchFamily="66" charset="0"/>
              </a:rPr>
              <a:t>MMP</a:t>
            </a:r>
            <a:endParaRPr lang="ko-KR" altLang="en-US" sz="4000" dirty="0">
              <a:solidFill>
                <a:schemeClr val="bg1"/>
              </a:solidFill>
              <a:latin typeface="Rage Italic" panose="03070502040507070304" pitchFamily="66" charset="0"/>
            </a:endParaRPr>
          </a:p>
        </p:txBody>
      </p:sp>
      <p:sp>
        <p:nvSpPr>
          <p:cNvPr id="34" name="순서도: 지연 33"/>
          <p:cNvSpPr/>
          <p:nvPr/>
        </p:nvSpPr>
        <p:spPr>
          <a:xfrm rot="16200000">
            <a:off x="5119612" y="5978499"/>
            <a:ext cx="189953" cy="219906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지연 34"/>
          <p:cNvSpPr/>
          <p:nvPr/>
        </p:nvSpPr>
        <p:spPr>
          <a:xfrm rot="16200000">
            <a:off x="5612187" y="5963719"/>
            <a:ext cx="189953" cy="219906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지연 35"/>
          <p:cNvSpPr/>
          <p:nvPr/>
        </p:nvSpPr>
        <p:spPr>
          <a:xfrm rot="16200000">
            <a:off x="6117376" y="5959562"/>
            <a:ext cx="189953" cy="219906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지연 36"/>
          <p:cNvSpPr/>
          <p:nvPr/>
        </p:nvSpPr>
        <p:spPr>
          <a:xfrm rot="16200000">
            <a:off x="6622566" y="5963720"/>
            <a:ext cx="189953" cy="219906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지연 37"/>
          <p:cNvSpPr/>
          <p:nvPr/>
        </p:nvSpPr>
        <p:spPr>
          <a:xfrm rot="16200000">
            <a:off x="7115141" y="5966952"/>
            <a:ext cx="189953" cy="219906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 rot="10800000">
            <a:off x="5229331" y="401448"/>
            <a:ext cx="2215435" cy="208890"/>
            <a:chOff x="1330683" y="6126938"/>
            <a:chExt cx="2215435" cy="208890"/>
          </a:xfrm>
        </p:grpSpPr>
        <p:sp>
          <p:nvSpPr>
            <p:cNvPr id="40" name="순서도: 지연 39"/>
            <p:cNvSpPr/>
            <p:nvPr/>
          </p:nvSpPr>
          <p:spPr>
            <a:xfrm rot="16200000">
              <a:off x="1345659" y="6130899"/>
              <a:ext cx="189953" cy="219906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지연 41"/>
            <p:cNvSpPr/>
            <p:nvPr/>
          </p:nvSpPr>
          <p:spPr>
            <a:xfrm rot="16200000">
              <a:off x="1838234" y="6116119"/>
              <a:ext cx="189953" cy="219906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지연 46"/>
            <p:cNvSpPr/>
            <p:nvPr/>
          </p:nvSpPr>
          <p:spPr>
            <a:xfrm rot="16200000">
              <a:off x="2343423" y="6111962"/>
              <a:ext cx="189953" cy="219906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지연 47"/>
            <p:cNvSpPr/>
            <p:nvPr/>
          </p:nvSpPr>
          <p:spPr>
            <a:xfrm rot="16200000">
              <a:off x="2848613" y="6116120"/>
              <a:ext cx="189953" cy="219906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순서도: 지연 48"/>
            <p:cNvSpPr/>
            <p:nvPr/>
          </p:nvSpPr>
          <p:spPr>
            <a:xfrm rot="16200000">
              <a:off x="3341188" y="6119352"/>
              <a:ext cx="189953" cy="219906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293237" y="1697889"/>
            <a:ext cx="186942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bg1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Day</a:t>
            </a:r>
          </a:p>
          <a:p>
            <a:pPr algn="ctr"/>
            <a:r>
              <a:rPr lang="en-US" altLang="ko-KR" sz="6600" dirty="0" smtClean="0">
                <a:solidFill>
                  <a:schemeClr val="bg1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Pass</a:t>
            </a:r>
            <a:endParaRPr lang="ko-KR" altLang="en-US" sz="6600" dirty="0">
              <a:solidFill>
                <a:schemeClr val="bg1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5004739" y="1677675"/>
            <a:ext cx="26351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401781" y="1351178"/>
            <a:ext cx="1760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회원님한개만더하시조</a:t>
            </a:r>
            <a:endParaRPr lang="ko-KR" altLang="en-US" sz="1000" dirty="0">
              <a:solidFill>
                <a:schemeClr val="bg1"/>
              </a:solidFill>
              <a:latin typeface="마루 부리OTF 가는" panose="020B0600000101010101" pitchFamily="34" charset="-127"/>
              <a:ea typeface="마루 부리OTF 가는" panose="020B0600000101010101" pitchFamily="34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5004738" y="3847636"/>
            <a:ext cx="26351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37128" y="3957281"/>
            <a:ext cx="2215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유효기간 </a:t>
            </a:r>
            <a:r>
              <a:rPr lang="en-US" altLang="ko-KR" sz="1000" dirty="0" smtClean="0">
                <a:solidFill>
                  <a:schemeClr val="bg1"/>
                </a:solidFill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: 2024.06.04 </a:t>
            </a:r>
            <a:r>
              <a:rPr lang="ko-KR" altLang="en-US" sz="1000" dirty="0" smtClean="0">
                <a:solidFill>
                  <a:schemeClr val="bg1"/>
                </a:solidFill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부터 </a:t>
            </a:r>
            <a:r>
              <a:rPr lang="en-US" altLang="ko-KR" sz="1000" dirty="0" smtClean="0">
                <a:solidFill>
                  <a:schemeClr val="bg1"/>
                </a:solidFill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30</a:t>
            </a:r>
            <a:r>
              <a:rPr lang="ko-KR" altLang="en-US" sz="1000" dirty="0" smtClean="0">
                <a:solidFill>
                  <a:schemeClr val="bg1"/>
                </a:solidFill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일간</a:t>
            </a:r>
            <a:endParaRPr lang="ko-KR" altLang="en-US" sz="1000" dirty="0">
              <a:solidFill>
                <a:schemeClr val="bg1"/>
              </a:solidFill>
              <a:latin typeface="마루 부리OTF 가는" panose="020B0600000101010101" pitchFamily="34" charset="-127"/>
              <a:ea typeface="마루 부리OTF 가는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49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388225" y="1221970"/>
            <a:ext cx="8645236" cy="262682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46669" y="1221970"/>
            <a:ext cx="3086792" cy="2626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9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07077" y="556953"/>
            <a:ext cx="4671752" cy="60599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4771" y="3263776"/>
            <a:ext cx="4156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2024 06</a:t>
            </a:r>
            <a:r>
              <a:rPr lang="ko-KR" altLang="en-US" dirty="0" smtClean="0"/>
              <a:t>월 출석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2024.06.01 ~ 2024.06.30</a:t>
            </a:r>
          </a:p>
          <a:p>
            <a:r>
              <a:rPr lang="en-US" altLang="ko-KR" dirty="0" smtClean="0"/>
              <a:t>5P</a:t>
            </a:r>
          </a:p>
          <a:p>
            <a:endParaRPr lang="en-US" altLang="ko-KR" dirty="0"/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월 한 달 출석률 </a:t>
            </a:r>
            <a:r>
              <a:rPr lang="en-US" altLang="ko-KR" dirty="0" smtClean="0"/>
              <a:t>80% </a:t>
            </a:r>
            <a:r>
              <a:rPr lang="ko-KR" altLang="en-US" dirty="0" smtClean="0"/>
              <a:t>이상 달성 시 </a:t>
            </a:r>
            <a:r>
              <a:rPr lang="en-US" altLang="ko-KR" dirty="0" smtClean="0"/>
              <a:t>5P </a:t>
            </a:r>
            <a:r>
              <a:rPr lang="ko-KR" altLang="en-US" dirty="0" smtClean="0"/>
              <a:t>보상 </a:t>
            </a:r>
            <a:endParaRPr lang="en-US" altLang="ko-KR" dirty="0" smtClean="0"/>
          </a:p>
        </p:txBody>
      </p:sp>
      <p:cxnSp>
        <p:nvCxnSpPr>
          <p:cNvPr id="7" name="직선 연결선 6"/>
          <p:cNvCxnSpPr>
            <a:endCxn id="40" idx="0"/>
          </p:cNvCxnSpPr>
          <p:nvPr/>
        </p:nvCxnSpPr>
        <p:spPr>
          <a:xfrm>
            <a:off x="5779078" y="488115"/>
            <a:ext cx="5685147" cy="8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80924" y="50425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02" y="124691"/>
            <a:ext cx="446071" cy="44607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142632" y="50425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10651" y="50034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20%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78671" y="50034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30%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46691" y="50034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40%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14710" y="50034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50%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46724" y="50034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60%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14743" y="49642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70%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82763" y="49642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80%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50783" y="49642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90%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41629" y="496429"/>
            <a:ext cx="64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cxnSp>
        <p:nvCxnSpPr>
          <p:cNvPr id="42" name="직선 연결선 41"/>
          <p:cNvCxnSpPr>
            <a:endCxn id="55" idx="0"/>
          </p:cNvCxnSpPr>
          <p:nvPr/>
        </p:nvCxnSpPr>
        <p:spPr>
          <a:xfrm>
            <a:off x="5789570" y="1011885"/>
            <a:ext cx="5685147" cy="8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91416" y="102802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044" y="711873"/>
            <a:ext cx="300012" cy="30001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153124" y="102802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21143" y="102411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20%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89163" y="102411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30%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183" y="102411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40%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425202" y="102411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50%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57216" y="102411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60%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525235" y="102019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70%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093255" y="102019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80%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61275" y="102019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90%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152121" y="1020199"/>
            <a:ext cx="64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cxnSp>
        <p:nvCxnSpPr>
          <p:cNvPr id="56" name="직선 연결선 55"/>
          <p:cNvCxnSpPr>
            <a:endCxn id="68" idx="0"/>
          </p:cNvCxnSpPr>
          <p:nvPr/>
        </p:nvCxnSpPr>
        <p:spPr>
          <a:xfrm>
            <a:off x="5795739" y="1559145"/>
            <a:ext cx="5685147" cy="8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97585" y="157528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308" y="1251303"/>
            <a:ext cx="300012" cy="30001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159293" y="157528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27312" y="157137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20%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95332" y="157137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30%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63352" y="157137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40%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31371" y="157137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50%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963385" y="157137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60%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531404" y="156745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70%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099424" y="156745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80%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667444" y="156745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90%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158290" y="1567459"/>
            <a:ext cx="64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cxnSp>
        <p:nvCxnSpPr>
          <p:cNvPr id="69" name="직선 연결선 68"/>
          <p:cNvCxnSpPr>
            <a:endCxn id="81" idx="0"/>
          </p:cNvCxnSpPr>
          <p:nvPr/>
        </p:nvCxnSpPr>
        <p:spPr>
          <a:xfrm>
            <a:off x="5753564" y="2106405"/>
            <a:ext cx="5685147" cy="8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555410" y="212254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152" y="1798563"/>
            <a:ext cx="300012" cy="30001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6117118" y="212254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85137" y="211863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20%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253157" y="211863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30%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21177" y="211863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40%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9196" y="211863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50%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921210" y="211863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60%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489229" y="211471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70%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057249" y="211471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80%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625269" y="211471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90%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116115" y="2114719"/>
            <a:ext cx="64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cxnSp>
        <p:nvCxnSpPr>
          <p:cNvPr id="83" name="직선 연결선 82"/>
          <p:cNvCxnSpPr>
            <a:endCxn id="95" idx="0"/>
          </p:cNvCxnSpPr>
          <p:nvPr/>
        </p:nvCxnSpPr>
        <p:spPr>
          <a:xfrm>
            <a:off x="5755218" y="2653665"/>
            <a:ext cx="5685147" cy="8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557064" y="266980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369" y="2345823"/>
            <a:ext cx="300012" cy="300012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6118772" y="266980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86791" y="266589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20%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54811" y="266589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30%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22831" y="266589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40%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90850" y="266589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50%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922864" y="266589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60%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90883" y="266197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70%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058903" y="266197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80%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626923" y="266197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90%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117769" y="2661979"/>
            <a:ext cx="64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cxnSp>
        <p:nvCxnSpPr>
          <p:cNvPr id="96" name="직선 연결선 95"/>
          <p:cNvCxnSpPr>
            <a:endCxn id="108" idx="0"/>
          </p:cNvCxnSpPr>
          <p:nvPr/>
        </p:nvCxnSpPr>
        <p:spPr>
          <a:xfrm>
            <a:off x="5789569" y="3193095"/>
            <a:ext cx="5685147" cy="8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591415" y="320923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879" y="2893083"/>
            <a:ext cx="300012" cy="30001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153123" y="320923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21142" y="320532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20%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289162" y="320532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30%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857182" y="320532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40%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425201" y="320532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50%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57215" y="320532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60%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525234" y="320140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70%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093254" y="320140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80%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661274" y="320140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90%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1152120" y="3201409"/>
            <a:ext cx="64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cxnSp>
        <p:nvCxnSpPr>
          <p:cNvPr id="109" name="직선 연결선 108"/>
          <p:cNvCxnSpPr>
            <a:endCxn id="121" idx="0"/>
          </p:cNvCxnSpPr>
          <p:nvPr/>
        </p:nvCxnSpPr>
        <p:spPr>
          <a:xfrm>
            <a:off x="5789569" y="3800949"/>
            <a:ext cx="5685147" cy="8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591415" y="3817093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206" y="3493107"/>
            <a:ext cx="300012" cy="300012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6153123" y="3817093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721142" y="3813178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20%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289162" y="3813178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30%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857182" y="3813178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40%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425201" y="3813178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50%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957215" y="3813178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60%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525234" y="3809263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70%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093254" y="3809263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80%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0661274" y="3809263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90%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1152120" y="3809263"/>
            <a:ext cx="64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cxnSp>
        <p:nvCxnSpPr>
          <p:cNvPr id="122" name="직선 연결선 121"/>
          <p:cNvCxnSpPr>
            <a:endCxn id="134" idx="0"/>
          </p:cNvCxnSpPr>
          <p:nvPr/>
        </p:nvCxnSpPr>
        <p:spPr>
          <a:xfrm>
            <a:off x="5805670" y="4372183"/>
            <a:ext cx="5685147" cy="8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607516" y="4388327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331" y="4064341"/>
            <a:ext cx="300012" cy="300012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169224" y="4388327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737243" y="4384412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20%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305263" y="4384412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30%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873283" y="4384412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40%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441302" y="4384412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50%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973316" y="4384412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60%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541335" y="4380497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70%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109355" y="4380497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80%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677375" y="4380497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90%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1168221" y="4380497"/>
            <a:ext cx="64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cxnSp>
        <p:nvCxnSpPr>
          <p:cNvPr id="135" name="직선 연결선 134"/>
          <p:cNvCxnSpPr>
            <a:endCxn id="147" idx="0"/>
          </p:cNvCxnSpPr>
          <p:nvPr/>
        </p:nvCxnSpPr>
        <p:spPr>
          <a:xfrm>
            <a:off x="5825575" y="4927273"/>
            <a:ext cx="5685147" cy="8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627421" y="4943417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255" y="4627261"/>
            <a:ext cx="300012" cy="300012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6189129" y="4943417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57148" y="4939502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20%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325168" y="4939502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30%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893188" y="4939502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40%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461207" y="4939502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50%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8993221" y="4939502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60%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561240" y="4935587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70%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0129260" y="4935587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80%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697280" y="4935587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90%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1188126" y="4935587"/>
            <a:ext cx="64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cxnSp>
        <p:nvCxnSpPr>
          <p:cNvPr id="148" name="직선 연결선 147"/>
          <p:cNvCxnSpPr>
            <a:endCxn id="160" idx="0"/>
          </p:cNvCxnSpPr>
          <p:nvPr/>
        </p:nvCxnSpPr>
        <p:spPr>
          <a:xfrm>
            <a:off x="5925252" y="5486278"/>
            <a:ext cx="5685147" cy="8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727098" y="5502422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pic>
        <p:nvPicPr>
          <p:cNvPr id="150" name="그림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108" y="5198495"/>
            <a:ext cx="300012" cy="300012"/>
          </a:xfrm>
          <a:prstGeom prst="rect">
            <a:avLst/>
          </a:prstGeom>
        </p:spPr>
      </p:pic>
      <p:sp>
        <p:nvSpPr>
          <p:cNvPr id="151" name="TextBox 150"/>
          <p:cNvSpPr txBox="1"/>
          <p:nvPr/>
        </p:nvSpPr>
        <p:spPr>
          <a:xfrm>
            <a:off x="6288806" y="5502422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856825" y="5498507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20%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424845" y="5498507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30%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992865" y="5498507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40%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8560884" y="5498507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50%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9092898" y="5498507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60%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9660917" y="5494592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70%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0228937" y="5494592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80%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796957" y="5494592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90%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1287803" y="5494592"/>
            <a:ext cx="64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cxnSp>
        <p:nvCxnSpPr>
          <p:cNvPr id="161" name="직선 연결선 160"/>
          <p:cNvCxnSpPr>
            <a:endCxn id="173" idx="0"/>
          </p:cNvCxnSpPr>
          <p:nvPr/>
        </p:nvCxnSpPr>
        <p:spPr>
          <a:xfrm>
            <a:off x="5925252" y="6159125"/>
            <a:ext cx="5685147" cy="8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727098" y="617526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288806" y="617526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856825" y="617135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20%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424845" y="617135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30%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992865" y="617135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40%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560884" y="617135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50%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092898" y="6171354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60%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9660917" y="616743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70%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0228937" y="616743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80%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0796957" y="6167439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90%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1287803" y="6167439"/>
            <a:ext cx="64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pic>
        <p:nvPicPr>
          <p:cNvPr id="200" name="그림 1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8971" y="5777374"/>
            <a:ext cx="390547" cy="39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9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058599" y="1535518"/>
            <a:ext cx="35608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60445" y="1551662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23" y="1172094"/>
            <a:ext cx="446071" cy="44607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664341" y="1554723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25%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92002" y="1551662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50%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23559" y="1554723"/>
            <a:ext cx="64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485" y="2122006"/>
            <a:ext cx="300012" cy="300012"/>
          </a:xfrm>
          <a:prstGeom prst="rect">
            <a:avLst/>
          </a:prstGeom>
        </p:spPr>
      </p:pic>
      <p:pic>
        <p:nvPicPr>
          <p:cNvPr id="200" name="그림 1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985" y="4197956"/>
            <a:ext cx="390547" cy="423026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4319663" y="1549823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75%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2058599" y="2402813"/>
            <a:ext cx="35608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860445" y="2418957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664341" y="2422018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25%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492002" y="2418957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50%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123559" y="2422018"/>
            <a:ext cx="64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319663" y="2417118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75%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pic>
        <p:nvPicPr>
          <p:cNvPr id="180" name="그림 1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54" y="2979674"/>
            <a:ext cx="300012" cy="300012"/>
          </a:xfrm>
          <a:prstGeom prst="rect">
            <a:avLst/>
          </a:prstGeom>
        </p:spPr>
      </p:pic>
      <p:cxnSp>
        <p:nvCxnSpPr>
          <p:cNvPr id="181" name="직선 연결선 180"/>
          <p:cNvCxnSpPr/>
          <p:nvPr/>
        </p:nvCxnSpPr>
        <p:spPr>
          <a:xfrm>
            <a:off x="2058599" y="3265381"/>
            <a:ext cx="35608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860445" y="3281525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664341" y="3284586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25%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492002" y="3281525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50%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123559" y="3284586"/>
            <a:ext cx="64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4319663" y="3279686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75%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pic>
        <p:nvPicPr>
          <p:cNvPr id="187" name="그림 1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525" y="3897944"/>
            <a:ext cx="300012" cy="300012"/>
          </a:xfrm>
          <a:prstGeom prst="rect">
            <a:avLst/>
          </a:prstGeom>
        </p:spPr>
      </p:pic>
      <p:cxnSp>
        <p:nvCxnSpPr>
          <p:cNvPr id="188" name="직선 연결선 187"/>
          <p:cNvCxnSpPr/>
          <p:nvPr/>
        </p:nvCxnSpPr>
        <p:spPr>
          <a:xfrm>
            <a:off x="2055644" y="4183651"/>
            <a:ext cx="35608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857490" y="4199795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661386" y="4202856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25%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489047" y="4199795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50%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120604" y="4202856"/>
            <a:ext cx="64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316708" y="4197956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75%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cxnSp>
        <p:nvCxnSpPr>
          <p:cNvPr id="195" name="직선 연결선 194"/>
          <p:cNvCxnSpPr/>
          <p:nvPr/>
        </p:nvCxnSpPr>
        <p:spPr>
          <a:xfrm>
            <a:off x="2055644" y="5133718"/>
            <a:ext cx="35608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1857490" y="5149862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2661386" y="5152923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25%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489047" y="5149862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50%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120604" y="5152923"/>
            <a:ext cx="64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100%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316708" y="5148023"/>
            <a:ext cx="53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75%</a:t>
            </a:r>
            <a:endParaRPr lang="ko-KR" altLang="en-US" sz="800" dirty="0"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pic>
        <p:nvPicPr>
          <p:cNvPr id="202" name="그림 2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902" y="4726423"/>
            <a:ext cx="390547" cy="42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넛 1"/>
          <p:cNvSpPr/>
          <p:nvPr/>
        </p:nvSpPr>
        <p:spPr>
          <a:xfrm>
            <a:off x="2493818" y="1346661"/>
            <a:ext cx="3649288" cy="3649288"/>
          </a:xfrm>
          <a:prstGeom prst="donut">
            <a:avLst>
              <a:gd name="adj" fmla="val 27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1862051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MMP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71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331</Words>
  <Application>Microsoft Office PowerPoint</Application>
  <PresentationFormat>와이드스크린</PresentationFormat>
  <Paragraphs>165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마루 부리 조금굵은</vt:lpstr>
      <vt:lpstr>마루 부리OTF 가는</vt:lpstr>
      <vt:lpstr>마루 부리OTF 굵은</vt:lpstr>
      <vt:lpstr>맑은 고딕</vt:lpstr>
      <vt:lpstr>휴먼아미체</vt:lpstr>
      <vt:lpstr>Arial</vt:lpstr>
      <vt:lpstr>Rage Italic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18</cp:revision>
  <dcterms:created xsi:type="dcterms:W3CDTF">2024-06-04T06:56:48Z</dcterms:created>
  <dcterms:modified xsi:type="dcterms:W3CDTF">2024-06-07T00:45:14Z</dcterms:modified>
</cp:coreProperties>
</file>