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2017-09-15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dopy/AppData/Roaming/PolarisOffice/ETemp/5180_10522768/fImage3849241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90" y="616585"/>
            <a:ext cx="7527925" cy="6229985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10426065" y="6019165"/>
            <a:ext cx="2059305" cy="831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201346359</a:t>
            </a:r>
            <a:endParaRPr lang="ko-KR" altLang="en-US" sz="24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이지건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46050" y="131445"/>
            <a:ext cx="4287520" cy="2554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우리동네</a:t>
            </a:r>
            <a:endParaRPr lang="ko-KR" altLang="en-US" sz="8000" b="0" cap="none" dirty="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국회의원</a:t>
            </a:r>
            <a:endParaRPr lang="ko-KR" altLang="en-US" sz="8000" b="0" cap="none" dirty="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694555" y="0"/>
            <a:ext cx="53340" cy="6925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533525" y="3305175"/>
            <a:ext cx="4657090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Unity</a:t>
            </a:r>
            <a:endParaRPr lang="ko-KR" altLang="en-US" sz="3200" b="0" cap="none" dirty="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휴먼둥근헤드라인" charset="0"/>
                <a:ea typeface="휴먼둥근헤드라인" charset="0"/>
              </a:rPr>
              <a:t>+Hybrid app</a:t>
            </a:r>
            <a:endParaRPr lang="ko-KR" altLang="en-US" sz="3200" b="0" cap="none" dirty="0">
              <a:solidFill>
                <a:schemeClr val="bg1"/>
              </a:solidFill>
              <a:latin typeface="휴먼둥근헤드라인" charset="0"/>
              <a:ea typeface="휴먼둥근헤드라인" charset="0"/>
            </a:endParaRPr>
          </a:p>
        </p:txBody>
      </p:sp>
      <p:pic>
        <p:nvPicPr>
          <p:cNvPr id="2" name="Picture " descr="C:/Users/dopy/AppData/Roaming/PolarisOffice/ETemp/5180_10522768/fImage383330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267335" cy="286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C:/Users/dopy/AppData/Roaming/PolarisOffice/ETemp/5180_10522768/fImage159501306334.gif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5235" y="2100580"/>
            <a:ext cx="6865620" cy="4457065"/>
          </a:xfrm>
          <a:prstGeom prst="rect">
            <a:avLst/>
          </a:prstGeom>
          <a:noFill/>
          <a:ln w="0" cap="flat" cmpd="sng">
            <a:prstDash val="solid"/>
          </a:ln>
        </p:spPr>
      </p:pic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4907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정치적 관심이 뜨거운 현제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우리 동네 국회의원의 정보와 활동을 파악하고 감시한다.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지속적인 관심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24560" y="524510"/>
            <a:ext cx="1252855" cy="6502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목적</a:t>
            </a:r>
            <a:endParaRPr lang="ko-KR" altLang="en-US" sz="40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721225" y="1232535"/>
            <a:ext cx="131445" cy="5705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0" y="1232535"/>
            <a:ext cx="12249785" cy="92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42570" y="130810"/>
            <a:ext cx="3115945" cy="7943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Hybrid App</a:t>
            </a:r>
            <a:endParaRPr lang="ko-KR" altLang="en-US" sz="44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793865" y="2051685"/>
            <a:ext cx="5193665" cy="46247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다양한 플렛폼에 적용 가능한 &lt;유니티&gt;</a:t>
            </a:r>
            <a:endParaRPr lang="ko-KR" altLang="en-US" sz="32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다양한 환경에서 동일한 경험을 제공하는 &lt;웹앱&gt;</a:t>
            </a:r>
            <a:endParaRPr lang="ko-KR" altLang="en-US" sz="32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웹앱의 단점을 보완하는 &lt;네이티브 앱&gt;</a:t>
            </a:r>
            <a:endParaRPr lang="ko-KR" altLang="en-US" sz="32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4" name="그림 개체 틀 3" descr="C:/Users/dopy/AppData/Roaming/PolarisOffice/ETemp/5180_10522768/fImage691121136500.png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870" y="3895089"/>
            <a:ext cx="6301740" cy="286321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0" y="1154430"/>
            <a:ext cx="12223750" cy="5772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30860" y="-184150"/>
            <a:ext cx="3220720" cy="109601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사용 기술</a:t>
            </a:r>
            <a:endParaRPr lang="ko-KR" altLang="en-US" sz="54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137795" y="137033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공공 데이터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-국회의원 정보 API(국회 사무처)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-회의록 정보제공 서비스(국회사무처)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-의안정보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웹 데이터관리 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-SQL_Lite(내부 데이터 관리)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웹뷰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-네이버 검색을 통한 국회의원의 개인정보 제공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-법안 검색 기능 제공</a:t>
            </a:r>
            <a:endParaRPr lang="ko-KR" altLang="en-US" sz="1865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개체 틀 3" descr="C:/Users/dopy/AppData/Roaming/PolarisOffice/ETemp/5180_10522768/fImage152713409169.jpeg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5720" y="745490"/>
            <a:ext cx="6781165" cy="54870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4537710" y="-91440"/>
            <a:ext cx="118745" cy="69507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-52705" y="1009650"/>
            <a:ext cx="4709160" cy="6667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-1270"/>
            <a:ext cx="247332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기존 어플과 </a:t>
            </a:r>
            <a:br>
              <a:rPr lang="en-US" altLang="ko-KR" sz="32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endParaRPr lang="ko-KR" altLang="en-US" sz="32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360680" y="4314190"/>
            <a:ext cx="4689475" cy="203326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정적인 데이터 처리</a:t>
            </a:r>
            <a:endParaRPr lang="ko-KR" altLang="en-US" sz="28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-정당  의안수</a:t>
            </a:r>
            <a:endParaRPr lang="ko-KR" altLang="en-US" sz="28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-국회의원 검색</a:t>
            </a:r>
            <a:endParaRPr lang="ko-KR" altLang="en-US" sz="28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-정보의 지속적 접근 없음</a:t>
            </a:r>
            <a:endParaRPr lang="ko-KR" altLang="en-US" sz="28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pic>
        <p:nvPicPr>
          <p:cNvPr id="4" name="그림 개체 틀 3" descr="C:/Users/dopy/AppData/Roaming/PolarisOffice/ETemp/5180_10522768/fImage2473391675724.jpeg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2110" y="968375"/>
            <a:ext cx="6259195" cy="5487035"/>
          </a:xfrm>
          <a:prstGeom prst="rect">
            <a:avLst/>
          </a:prstGeom>
          <a:noFill/>
          <a:ln w="0" cap="flat" cmpd="sng">
            <a:prstDash val="solid"/>
          </a:ln>
        </p:spPr>
      </p:pic>
      <p:sp>
        <p:nvSpPr>
          <p:cNvPr id="5" name="텍스트 개체 틀 4"/>
          <p:cNvSpPr txBox="1">
            <a:spLocks noGrp="1"/>
          </p:cNvSpPr>
          <p:nvPr>
            <p:ph type="title" idx="3"/>
          </p:nvPr>
        </p:nvSpPr>
        <p:spPr>
          <a:xfrm>
            <a:off x="1245870" y="209550"/>
            <a:ext cx="348297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</a:t>
            </a:r>
            <a:br>
              <a:rPr lang="en-US" altLang="ko-KR" sz="40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40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차이점</a:t>
            </a:r>
            <a:endParaRPr lang="ko-KR" altLang="en-US" sz="40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6" name="그림 5" descr="C:/Users/dopy/AppData/Roaming/PolarisOffice/ETemp/5180_10522768/fImage20356175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05" y="1946910"/>
            <a:ext cx="1956435" cy="1960880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0" y="13335"/>
            <a:ext cx="4918075" cy="1560830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C:/Users/dopy/AppData/Roaming/PolarisOffice/ETemp/5180_10522768/fImage1101701819358.png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675" y="155575"/>
            <a:ext cx="3085465" cy="5487035"/>
          </a:xfrm>
          <a:prstGeom prst="rect">
            <a:avLst/>
          </a:prstGeom>
          <a:noFill/>
          <a:ln w="0" cap="flat" cmpd="sng">
            <a:prstDash val="solid"/>
          </a:ln>
        </p:spPr>
      </p:pic>
      <p:pic>
        <p:nvPicPr>
          <p:cNvPr id="5" name="그림 4" descr="C:/Users/dopy/AppData/Roaming/PolarisOffice/ETemp/5180_10522768/fImage55220226696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5" y="92075"/>
            <a:ext cx="3559810" cy="632079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3488690" y="-117475"/>
            <a:ext cx="92075" cy="69773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36220" y="5836285"/>
            <a:ext cx="2938145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정당 개요</a:t>
            </a:r>
            <a:endParaRPr lang="ko-KR" altLang="en-US" sz="48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7934960" y="406400"/>
            <a:ext cx="3724910" cy="5508625"/>
          </a:xfrm>
          <a:prstGeom prst="rect">
            <a:avLst/>
          </a:pr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출석율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재산순위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가결순위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발의수 순위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7842885" y="262890"/>
            <a:ext cx="4065905" cy="5810250"/>
          </a:xfrm>
          <a:prstGeom prst="rect">
            <a:avLst/>
          </a:prstGeom>
          <a:noFill/>
          <a:ln w="381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58520" y="183515"/>
            <a:ext cx="2932430" cy="6496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관심등록</a:t>
            </a:r>
            <a:endParaRPr lang="ko-KR" altLang="en-US" sz="54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321310" y="1855470"/>
            <a:ext cx="4295775" cy="16732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내부 데이터 베이스</a:t>
            </a:r>
            <a:b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-특정 의원에 대한 즐겨찾기 제공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-관련 의원 지속적 정보 제공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dopy/AppData/Roaming/PolarisOffice/ETemp/5180_10522768/fImage42007324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260"/>
            <a:ext cx="12289155" cy="2234565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-130810" y="1141095"/>
            <a:ext cx="12328525" cy="9207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4524375" y="0"/>
            <a:ext cx="92710" cy="472186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title" idx="2"/>
          </p:nvPr>
        </p:nvSpPr>
        <p:spPr>
          <a:xfrm>
            <a:off x="5246370" y="170815"/>
            <a:ext cx="2932430" cy="6496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링크제공</a:t>
            </a:r>
            <a:endParaRPr lang="ko-KR" altLang="en-US" sz="54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3"/>
          </p:nvPr>
        </p:nvSpPr>
        <p:spPr>
          <a:xfrm>
            <a:off x="4826000" y="1849120"/>
            <a:ext cx="4295775" cy="16732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웹 앱을 통한 빠른 링크 제공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-정당 개요 등 기본정보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-의원 정보 제공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8956675" y="0"/>
            <a:ext cx="92710" cy="472186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4"/>
          </p:nvPr>
        </p:nvSpPr>
        <p:spPr>
          <a:xfrm>
            <a:off x="9836150" y="183515"/>
            <a:ext cx="2932430" cy="6496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GPS</a:t>
            </a:r>
            <a:endParaRPr lang="ko-KR" altLang="en-US" sz="5400" b="0" cap="none" dirty="0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body" idx="5"/>
          </p:nvPr>
        </p:nvSpPr>
        <p:spPr>
          <a:xfrm>
            <a:off x="9271635" y="1849120"/>
            <a:ext cx="2308225" cy="17189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GPS 기능을 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통한 지역 의원 정보제공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7</Pages>
  <Words>143</Words>
  <Characters>0</Characters>
  <Application>Microsoft Office PowerPoint</Application>
  <DocSecurity>0</DocSecurity>
  <PresentationFormat>와이드스크린</PresentationFormat>
  <Lines>0</Lines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±¼¸²</vt:lpstr>
      <vt:lpstr>나눔고딕 ExtraBold</vt:lpstr>
      <vt:lpstr>나눔스퀘어 ExtraBold</vt:lpstr>
      <vt:lpstr>맑은 고딕</vt:lpstr>
      <vt:lpstr>휴먼둥근헤드라인</vt:lpstr>
      <vt:lpstr>오피스 테마</vt:lpstr>
      <vt:lpstr>PowerPoint 프레젠테이션</vt:lpstr>
      <vt:lpstr>목적</vt:lpstr>
      <vt:lpstr>Hybrid App</vt:lpstr>
      <vt:lpstr>사용 기술</vt:lpstr>
      <vt:lpstr>기존 어플과  </vt:lpstr>
      <vt:lpstr>PowerPoint 프레젠테이션</vt:lpstr>
      <vt:lpstr>관심등록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지건</dc:creator>
  <cp:lastModifiedBy>이지건</cp:lastModifiedBy>
  <cp:revision>3</cp:revision>
  <dcterms:modified xsi:type="dcterms:W3CDTF">2017-09-14T15:59:52Z</dcterms:modified>
</cp:coreProperties>
</file>