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64" y="6243339"/>
            <a:ext cx="478136" cy="4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2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9762-2F71-407A-B4AE-025B6D6D057D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4064" y="272225"/>
            <a:ext cx="194316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55757"/>
              </p:ext>
            </p:extLst>
          </p:nvPr>
        </p:nvGraphicFramePr>
        <p:xfrm>
          <a:off x="285664" y="917495"/>
          <a:ext cx="11340190" cy="566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9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The idea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어떤 목적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가지는지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알기 쉽게 짧게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Background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기획을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배경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Key benefits 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것으로 인해 얻는 최종 기대효과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ko-KR" sz="1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How it works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리스트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기능을 이용하게 되는지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어떻게 위 목표를 달성하게 되는지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그림이나 손 그림 등도 가능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en-US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22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Dev</a:t>
                      </a:r>
                      <a:r>
                        <a:rPr lang="en-US" altLang="ko-KR" sz="1800" b="1" kern="1200" baseline="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Environment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위해 필요한 기술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작동환경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 등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6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endParaRPr lang="ko-KR" alt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26628"/>
              </p:ext>
            </p:extLst>
          </p:nvPr>
        </p:nvGraphicFramePr>
        <p:xfrm>
          <a:off x="285664" y="917495"/>
          <a:ext cx="1134019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9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시장성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기획한 서비스의 시장성에 대해서 기술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</a:t>
                      </a: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#1</a:t>
                      </a:r>
                      <a:r>
                        <a:rPr lang="en-US" altLang="ko-KR" sz="1800" b="1" kern="1200" baseline="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경쟁업체의 장점 및 단점 기술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en-US" altLang="ko-KR" sz="1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 </a:t>
                      </a: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#2 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경쟁업체의 장점 및 단점 기술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ko-KR" sz="1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차별성</a:t>
                      </a:r>
                      <a:r>
                        <a:rPr lang="en-US" sz="16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경쟁업체 서비스와 비교한 차별성을 기술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en-US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22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 기능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나중에 추가 개발할 기능을 기술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84064" y="272225"/>
            <a:ext cx="194316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167</Words>
  <Application>Microsoft Office PowerPoint</Application>
  <PresentationFormat>와이드스크린</PresentationFormat>
  <Paragraphs>76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맑은 고딕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CONNECT</dc:creator>
  <cp:lastModifiedBy>mobitant</cp:lastModifiedBy>
  <cp:revision>29</cp:revision>
  <dcterms:created xsi:type="dcterms:W3CDTF">2017-01-31T07:25:02Z</dcterms:created>
  <dcterms:modified xsi:type="dcterms:W3CDTF">2017-06-28T07:07:48Z</dcterms:modified>
</cp:coreProperties>
</file>