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33"/>
  </p:notesMasterIdLst>
  <p:sldIdLst>
    <p:sldId id="256" r:id="rId2"/>
    <p:sldId id="262" r:id="rId3"/>
    <p:sldId id="257" r:id="rId4"/>
    <p:sldId id="269" r:id="rId5"/>
    <p:sldId id="285" r:id="rId6"/>
    <p:sldId id="258" r:id="rId7"/>
    <p:sldId id="264" r:id="rId8"/>
    <p:sldId id="265" r:id="rId9"/>
    <p:sldId id="266" r:id="rId10"/>
    <p:sldId id="263" r:id="rId11"/>
    <p:sldId id="286" r:id="rId12"/>
    <p:sldId id="277" r:id="rId13"/>
    <p:sldId id="278" r:id="rId14"/>
    <p:sldId id="279" r:id="rId15"/>
    <p:sldId id="280" r:id="rId16"/>
    <p:sldId id="281" r:id="rId17"/>
    <p:sldId id="282" r:id="rId18"/>
    <p:sldId id="283" r:id="rId19"/>
    <p:sldId id="259" r:id="rId20"/>
    <p:sldId id="284" r:id="rId21"/>
    <p:sldId id="273" r:id="rId22"/>
    <p:sldId id="287" r:id="rId23"/>
    <p:sldId id="274" r:id="rId24"/>
    <p:sldId id="288" r:id="rId25"/>
    <p:sldId id="267" r:id="rId26"/>
    <p:sldId id="268" r:id="rId27"/>
    <p:sldId id="289" r:id="rId28"/>
    <p:sldId id="275" r:id="rId29"/>
    <p:sldId id="276" r:id="rId30"/>
    <p:sldId id="290" r:id="rId31"/>
    <p:sldId id="261" r:id="rId32"/>
  </p:sldIdLst>
  <p:sldSz cx="9144000" cy="6858000" type="screen4x3"/>
  <p:notesSz cx="6858000" cy="9144000"/>
  <p:embeddedFontLst>
    <p:embeddedFont>
      <p:font typeface="a옛날목욕탕L" panose="02020600000000000000" pitchFamily="18" charset="-127"/>
      <p:regular r:id="rId34"/>
    </p:embeddedFont>
    <p:embeddedFont>
      <p:font typeface="나눔바른고딕" panose="020B0603020101020101" pitchFamily="50" charset="-127"/>
      <p:regular r:id="rId35"/>
      <p:bold r:id="rId36"/>
    </p:embeddedFont>
    <p:embeddedFont>
      <p:font typeface="맑은 고딕" panose="020B0503020000020004" pitchFamily="50" charset="-127"/>
      <p:regular r:id="rId37"/>
      <p:bold r:id="rId38"/>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38" autoAdjust="0"/>
    <p:restoredTop sz="94526" autoAdjust="0"/>
  </p:normalViewPr>
  <p:slideViewPr>
    <p:cSldViewPr>
      <p:cViewPr varScale="1">
        <p:scale>
          <a:sx n="55" d="100"/>
          <a:sy n="55" d="100"/>
        </p:scale>
        <p:origin x="29" y="16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22" d="100"/>
          <a:sy n="122" d="100"/>
        </p:scale>
        <p:origin x="-4998"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6AF786-8A9C-449E-A78A-4112207D804A}" type="doc">
      <dgm:prSet loTypeId="urn:microsoft.com/office/officeart/2005/8/layout/cycle6" loCatId="relationship" qsTypeId="urn:microsoft.com/office/officeart/2005/8/quickstyle/simple1" qsCatId="simple" csTypeId="urn:microsoft.com/office/officeart/2005/8/colors/colorful5" csCatId="colorful" phldr="1"/>
      <dgm:spPr/>
      <dgm:t>
        <a:bodyPr/>
        <a:lstStyle/>
        <a:p>
          <a:pPr latinLnBrk="1"/>
          <a:endParaRPr lang="ko-KR" altLang="en-US"/>
        </a:p>
      </dgm:t>
    </dgm:pt>
    <dgm:pt modelId="{F21D9DF5-4312-42BC-AB39-6168B4418D20}">
      <dgm:prSet phldrT="[텍스트]"/>
      <dgm:spPr/>
      <dgm:t>
        <a:bodyPr/>
        <a:lstStyle/>
        <a:p>
          <a:pPr latinLnBrk="1"/>
          <a:r>
            <a:rPr lang="en-US" dirty="0">
              <a:latin typeface="나눔바른고딕" panose="020B0603020101020101" pitchFamily="50" charset="-127"/>
              <a:ea typeface="나눔바른고딕" panose="020B0603020101020101" pitchFamily="50" charset="-127"/>
            </a:rPr>
            <a:t>health management</a:t>
          </a:r>
        </a:p>
        <a:p>
          <a:pPr latinLnBrk="1"/>
          <a:r>
            <a:rPr lang="en-US" dirty="0">
              <a:latin typeface="나눔바른고딕" panose="020B0603020101020101" pitchFamily="50" charset="-127"/>
              <a:ea typeface="나눔바른고딕" panose="020B0603020101020101" pitchFamily="50" charset="-127"/>
            </a:rPr>
            <a:t>software</a:t>
          </a:r>
          <a:endParaRPr lang="ko-KR" altLang="en-US" dirty="0">
            <a:latin typeface="나눔바른고딕" panose="020B0603020101020101" pitchFamily="50" charset="-127"/>
            <a:ea typeface="나눔바른고딕" panose="020B0603020101020101" pitchFamily="50" charset="-127"/>
          </a:endParaRPr>
        </a:p>
      </dgm:t>
    </dgm:pt>
    <dgm:pt modelId="{38DF0DE0-5629-424C-ACED-532CC2233388}" type="parTrans" cxnId="{0A113840-3A38-4648-9FF5-669FB7545A37}">
      <dgm:prSet/>
      <dgm:spPr/>
      <dgm:t>
        <a:bodyPr/>
        <a:lstStyle/>
        <a:p>
          <a:pPr latinLnBrk="1"/>
          <a:endParaRPr lang="ko-KR" altLang="en-US"/>
        </a:p>
      </dgm:t>
    </dgm:pt>
    <dgm:pt modelId="{EEA5B8A4-C28C-4D98-95F9-82016B8E32BC}" type="sibTrans" cxnId="{0A113840-3A38-4648-9FF5-669FB7545A37}">
      <dgm:prSet/>
      <dgm:spPr/>
      <dgm:t>
        <a:bodyPr/>
        <a:lstStyle/>
        <a:p>
          <a:pPr latinLnBrk="1"/>
          <a:endParaRPr lang="ko-KR" altLang="en-US"/>
        </a:p>
      </dgm:t>
    </dgm:pt>
    <dgm:pt modelId="{D62D1097-8B25-4299-ACB7-997F0DC19DA3}">
      <dgm:prSet phldrT="[텍스트]"/>
      <dgm:spPr/>
      <dgm:t>
        <a:bodyPr/>
        <a:lstStyle/>
        <a:p>
          <a:pPr latinLnBrk="1"/>
          <a:r>
            <a:rPr lang="en-US" dirty="0">
              <a:latin typeface="나눔바른고딕" panose="020B0603020101020101" pitchFamily="50" charset="-127"/>
              <a:ea typeface="나눔바른고딕" panose="020B0603020101020101" pitchFamily="50" charset="-127"/>
            </a:rPr>
            <a:t>Smart band</a:t>
          </a:r>
          <a:endParaRPr lang="ko-KR" altLang="en-US" dirty="0">
            <a:latin typeface="나눔바른고딕" panose="020B0603020101020101" pitchFamily="50" charset="-127"/>
            <a:ea typeface="나눔바른고딕" panose="020B0603020101020101" pitchFamily="50" charset="-127"/>
          </a:endParaRPr>
        </a:p>
      </dgm:t>
    </dgm:pt>
    <dgm:pt modelId="{AE5C73A0-7166-4D51-A9C7-ACD7F523DC3B}" type="parTrans" cxnId="{B433FA02-2D33-489C-B46C-4081E2C07C49}">
      <dgm:prSet/>
      <dgm:spPr/>
      <dgm:t>
        <a:bodyPr/>
        <a:lstStyle/>
        <a:p>
          <a:pPr latinLnBrk="1"/>
          <a:endParaRPr lang="ko-KR" altLang="en-US"/>
        </a:p>
      </dgm:t>
    </dgm:pt>
    <dgm:pt modelId="{4E5C404F-3C47-4C20-A860-17D16CB73B3D}" type="sibTrans" cxnId="{B433FA02-2D33-489C-B46C-4081E2C07C49}">
      <dgm:prSet/>
      <dgm:spPr/>
      <dgm:t>
        <a:bodyPr/>
        <a:lstStyle/>
        <a:p>
          <a:pPr latinLnBrk="1"/>
          <a:endParaRPr lang="ko-KR" altLang="en-US"/>
        </a:p>
      </dgm:t>
    </dgm:pt>
    <dgm:pt modelId="{FC3AEB9B-A6AD-41E5-A476-930C36C39E7A}">
      <dgm:prSet phldrT="[텍스트]"/>
      <dgm:spPr/>
      <dgm:t>
        <a:bodyPr/>
        <a:lstStyle/>
        <a:p>
          <a:pPr latinLnBrk="1"/>
          <a:r>
            <a:rPr lang="en-US" dirty="0">
              <a:latin typeface="나눔바른고딕" panose="020B0603020101020101" pitchFamily="50" charset="-127"/>
              <a:ea typeface="나눔바른고딕" panose="020B0603020101020101" pitchFamily="50" charset="-127"/>
            </a:rPr>
            <a:t>One button operation</a:t>
          </a:r>
          <a:endParaRPr lang="ko-KR" altLang="en-US" dirty="0">
            <a:latin typeface="나눔바른고딕" panose="020B0603020101020101" pitchFamily="50" charset="-127"/>
            <a:ea typeface="나눔바른고딕" panose="020B0603020101020101" pitchFamily="50" charset="-127"/>
          </a:endParaRPr>
        </a:p>
      </dgm:t>
    </dgm:pt>
    <dgm:pt modelId="{FB20ABF2-9AF3-4ABA-AA21-1658063A71B5}" type="parTrans" cxnId="{07270044-6033-4610-9D0F-15E13F8FEF4A}">
      <dgm:prSet/>
      <dgm:spPr/>
      <dgm:t>
        <a:bodyPr/>
        <a:lstStyle/>
        <a:p>
          <a:pPr latinLnBrk="1"/>
          <a:endParaRPr lang="ko-KR" altLang="en-US"/>
        </a:p>
      </dgm:t>
    </dgm:pt>
    <dgm:pt modelId="{E2DAE769-8798-4BCB-99D8-360D5A8704B9}" type="sibTrans" cxnId="{07270044-6033-4610-9D0F-15E13F8FEF4A}">
      <dgm:prSet/>
      <dgm:spPr/>
      <dgm:t>
        <a:bodyPr/>
        <a:lstStyle/>
        <a:p>
          <a:pPr latinLnBrk="1"/>
          <a:endParaRPr lang="ko-KR" altLang="en-US"/>
        </a:p>
      </dgm:t>
    </dgm:pt>
    <dgm:pt modelId="{A10D9CDD-A44C-4256-8B13-B532EA7E2966}">
      <dgm:prSet phldrT="[텍스트]"/>
      <dgm:spPr/>
      <dgm:t>
        <a:bodyPr/>
        <a:lstStyle/>
        <a:p>
          <a:pPr latinLnBrk="1"/>
          <a:r>
            <a:rPr lang="en-US" dirty="0">
              <a:latin typeface="나눔바른고딕" panose="020B0603020101020101" pitchFamily="50" charset="-127"/>
              <a:ea typeface="나눔바른고딕" panose="020B0603020101020101" pitchFamily="50" charset="-127"/>
            </a:rPr>
            <a:t>Slope is changing hiking machine</a:t>
          </a:r>
          <a:endParaRPr lang="ko-KR" altLang="en-US" dirty="0">
            <a:latin typeface="나눔바른고딕" panose="020B0603020101020101" pitchFamily="50" charset="-127"/>
            <a:ea typeface="나눔바른고딕" panose="020B0603020101020101" pitchFamily="50" charset="-127"/>
          </a:endParaRPr>
        </a:p>
      </dgm:t>
    </dgm:pt>
    <dgm:pt modelId="{38EB315A-5F21-47AE-A7E2-F5136CF2A12B}" type="parTrans" cxnId="{1F7B5BA4-2258-459B-9CB7-DFCBE94A1B8D}">
      <dgm:prSet/>
      <dgm:spPr/>
      <dgm:t>
        <a:bodyPr/>
        <a:lstStyle/>
        <a:p>
          <a:pPr latinLnBrk="1"/>
          <a:endParaRPr lang="ko-KR" altLang="en-US"/>
        </a:p>
      </dgm:t>
    </dgm:pt>
    <dgm:pt modelId="{CB4051D6-CC0C-4DEB-9678-7CB2F80C4D4E}" type="sibTrans" cxnId="{1F7B5BA4-2258-459B-9CB7-DFCBE94A1B8D}">
      <dgm:prSet/>
      <dgm:spPr/>
      <dgm:t>
        <a:bodyPr/>
        <a:lstStyle/>
        <a:p>
          <a:pPr latinLnBrk="1"/>
          <a:endParaRPr lang="ko-KR" altLang="en-US"/>
        </a:p>
      </dgm:t>
    </dgm:pt>
    <dgm:pt modelId="{51FBD3EA-E409-4D01-98C7-581EB436BB4C}">
      <dgm:prSet phldrT="[텍스트]"/>
      <dgm:spPr/>
      <dgm:t>
        <a:bodyPr/>
        <a:lstStyle/>
        <a:p>
          <a:pPr latinLnBrk="1"/>
          <a:r>
            <a:rPr lang="en-US" dirty="0">
              <a:latin typeface="나눔바른고딕" panose="020B0603020101020101" pitchFamily="50" charset="-127"/>
              <a:ea typeface="나눔바른고딕" panose="020B0603020101020101" pitchFamily="50" charset="-127"/>
            </a:rPr>
            <a:t>Family healthcare</a:t>
          </a:r>
          <a:endParaRPr lang="ko-KR" altLang="en-US" dirty="0">
            <a:latin typeface="나눔바른고딕" panose="020B0603020101020101" pitchFamily="50" charset="-127"/>
            <a:ea typeface="나눔바른고딕" panose="020B0603020101020101" pitchFamily="50" charset="-127"/>
          </a:endParaRPr>
        </a:p>
      </dgm:t>
    </dgm:pt>
    <dgm:pt modelId="{9AB615A7-F03C-4E6E-9795-50A8EA3F2171}" type="parTrans" cxnId="{8C71D86A-3CD6-428E-907F-C1439AFF1604}">
      <dgm:prSet/>
      <dgm:spPr/>
      <dgm:t>
        <a:bodyPr/>
        <a:lstStyle/>
        <a:p>
          <a:pPr latinLnBrk="1"/>
          <a:endParaRPr lang="ko-KR" altLang="en-US"/>
        </a:p>
      </dgm:t>
    </dgm:pt>
    <dgm:pt modelId="{2CDE58C4-96C4-40A7-A01C-2F2315CF3483}" type="sibTrans" cxnId="{8C71D86A-3CD6-428E-907F-C1439AFF1604}">
      <dgm:prSet/>
      <dgm:spPr/>
      <dgm:t>
        <a:bodyPr/>
        <a:lstStyle/>
        <a:p>
          <a:pPr latinLnBrk="1"/>
          <a:endParaRPr lang="ko-KR" altLang="en-US"/>
        </a:p>
      </dgm:t>
    </dgm:pt>
    <dgm:pt modelId="{47586F98-1400-4A31-AC5B-E469CE8D38C0}">
      <dgm:prSet/>
      <dgm:spPr/>
      <dgm:t>
        <a:bodyPr/>
        <a:lstStyle/>
        <a:p>
          <a:pPr latinLnBrk="1"/>
          <a:r>
            <a:rPr lang="en-US" dirty="0" err="1">
              <a:latin typeface="나눔바른고딕" panose="020B0603020101020101" pitchFamily="50" charset="-127"/>
              <a:ea typeface="나눔바른고딕" panose="020B0603020101020101" pitchFamily="50" charset="-127"/>
            </a:rPr>
            <a:t>Wellnesss</a:t>
          </a:r>
          <a:r>
            <a:rPr lang="en-US" dirty="0">
              <a:latin typeface="나눔바른고딕" panose="020B0603020101020101" pitchFamily="50" charset="-127"/>
              <a:ea typeface="나눔바른고딕" panose="020B0603020101020101" pitchFamily="50" charset="-127"/>
            </a:rPr>
            <a:t> and</a:t>
          </a:r>
        </a:p>
        <a:p>
          <a:pPr latinLnBrk="1"/>
          <a:r>
            <a:rPr lang="en-US" dirty="0">
              <a:latin typeface="나눔바른고딕" panose="020B0603020101020101" pitchFamily="50" charset="-127"/>
              <a:ea typeface="나눔바른고딕" panose="020B0603020101020101" pitchFamily="50" charset="-127"/>
            </a:rPr>
            <a:t> heart rate check</a:t>
          </a:r>
        </a:p>
      </dgm:t>
    </dgm:pt>
    <dgm:pt modelId="{0E79DA8D-9EFD-43F1-B5B8-16038717BBE9}" type="parTrans" cxnId="{9E2D4152-C20B-48B5-9AE7-86C3B600FD7E}">
      <dgm:prSet/>
      <dgm:spPr/>
      <dgm:t>
        <a:bodyPr/>
        <a:lstStyle/>
        <a:p>
          <a:pPr latinLnBrk="1"/>
          <a:endParaRPr lang="ko-KR" altLang="en-US"/>
        </a:p>
      </dgm:t>
    </dgm:pt>
    <dgm:pt modelId="{8B108E2D-92F3-47C2-B144-A077AA2889A5}" type="sibTrans" cxnId="{9E2D4152-C20B-48B5-9AE7-86C3B600FD7E}">
      <dgm:prSet/>
      <dgm:spPr/>
      <dgm:t>
        <a:bodyPr/>
        <a:lstStyle/>
        <a:p>
          <a:pPr latinLnBrk="1"/>
          <a:endParaRPr lang="ko-KR" altLang="en-US"/>
        </a:p>
      </dgm:t>
    </dgm:pt>
    <dgm:pt modelId="{9E2F4461-5EEC-421E-9EF3-5D219576CFC7}" type="pres">
      <dgm:prSet presAssocID="{AB6AF786-8A9C-449E-A78A-4112207D804A}" presName="cycle" presStyleCnt="0">
        <dgm:presLayoutVars>
          <dgm:dir/>
          <dgm:resizeHandles val="exact"/>
        </dgm:presLayoutVars>
      </dgm:prSet>
      <dgm:spPr/>
    </dgm:pt>
    <dgm:pt modelId="{F810EF7D-E37F-4088-93B2-F86DB54771FC}" type="pres">
      <dgm:prSet presAssocID="{F21D9DF5-4312-42BC-AB39-6168B4418D20}" presName="node" presStyleLbl="node1" presStyleIdx="0" presStyleCnt="6" custScaleX="123002">
        <dgm:presLayoutVars>
          <dgm:bulletEnabled val="1"/>
        </dgm:presLayoutVars>
      </dgm:prSet>
      <dgm:spPr/>
    </dgm:pt>
    <dgm:pt modelId="{A7C97F5E-1371-4348-AE33-108921863844}" type="pres">
      <dgm:prSet presAssocID="{F21D9DF5-4312-42BC-AB39-6168B4418D20}" presName="spNode" presStyleCnt="0"/>
      <dgm:spPr/>
    </dgm:pt>
    <dgm:pt modelId="{F1870776-1266-4866-8328-CF8033245A91}" type="pres">
      <dgm:prSet presAssocID="{EEA5B8A4-C28C-4D98-95F9-82016B8E32BC}" presName="sibTrans" presStyleLbl="sibTrans1D1" presStyleIdx="0" presStyleCnt="6"/>
      <dgm:spPr/>
    </dgm:pt>
    <dgm:pt modelId="{5B2DE1C0-B13D-4271-807D-4F8F1508FCA5}" type="pres">
      <dgm:prSet presAssocID="{D62D1097-8B25-4299-ACB7-997F0DC19DA3}" presName="node" presStyleLbl="node1" presStyleIdx="1" presStyleCnt="6">
        <dgm:presLayoutVars>
          <dgm:bulletEnabled val="1"/>
        </dgm:presLayoutVars>
      </dgm:prSet>
      <dgm:spPr/>
    </dgm:pt>
    <dgm:pt modelId="{2D4837CA-A662-4CB8-AFA8-DE06396380FE}" type="pres">
      <dgm:prSet presAssocID="{D62D1097-8B25-4299-ACB7-997F0DC19DA3}" presName="spNode" presStyleCnt="0"/>
      <dgm:spPr/>
    </dgm:pt>
    <dgm:pt modelId="{859A37C5-8A09-4028-92A0-3E84BAFC25BD}" type="pres">
      <dgm:prSet presAssocID="{4E5C404F-3C47-4C20-A860-17D16CB73B3D}" presName="sibTrans" presStyleLbl="sibTrans1D1" presStyleIdx="1" presStyleCnt="6"/>
      <dgm:spPr/>
    </dgm:pt>
    <dgm:pt modelId="{27B75D5C-0C7B-48FB-AB18-E247D87D98B3}" type="pres">
      <dgm:prSet presAssocID="{FC3AEB9B-A6AD-41E5-A476-930C36C39E7A}" presName="node" presStyleLbl="node1" presStyleIdx="2" presStyleCnt="6">
        <dgm:presLayoutVars>
          <dgm:bulletEnabled val="1"/>
        </dgm:presLayoutVars>
      </dgm:prSet>
      <dgm:spPr/>
    </dgm:pt>
    <dgm:pt modelId="{F4F673F1-6E6F-487D-BC4B-CF7EC3F9A7F2}" type="pres">
      <dgm:prSet presAssocID="{FC3AEB9B-A6AD-41E5-A476-930C36C39E7A}" presName="spNode" presStyleCnt="0"/>
      <dgm:spPr/>
    </dgm:pt>
    <dgm:pt modelId="{924C88D0-130F-4467-8458-3F17FB98C2A6}" type="pres">
      <dgm:prSet presAssocID="{E2DAE769-8798-4BCB-99D8-360D5A8704B9}" presName="sibTrans" presStyleLbl="sibTrans1D1" presStyleIdx="2" presStyleCnt="6"/>
      <dgm:spPr/>
    </dgm:pt>
    <dgm:pt modelId="{AA1F1750-5AEE-4FFA-B6F8-B3242969621A}" type="pres">
      <dgm:prSet presAssocID="{A10D9CDD-A44C-4256-8B13-B532EA7E2966}" presName="node" presStyleLbl="node1" presStyleIdx="3" presStyleCnt="6">
        <dgm:presLayoutVars>
          <dgm:bulletEnabled val="1"/>
        </dgm:presLayoutVars>
      </dgm:prSet>
      <dgm:spPr/>
    </dgm:pt>
    <dgm:pt modelId="{EFC2CEED-A224-42C5-871C-30ABCFF01ED2}" type="pres">
      <dgm:prSet presAssocID="{A10D9CDD-A44C-4256-8B13-B532EA7E2966}" presName="spNode" presStyleCnt="0"/>
      <dgm:spPr/>
    </dgm:pt>
    <dgm:pt modelId="{3FC7BCBA-6724-4A1E-8DCE-F38FE1C0458E}" type="pres">
      <dgm:prSet presAssocID="{CB4051D6-CC0C-4DEB-9678-7CB2F80C4D4E}" presName="sibTrans" presStyleLbl="sibTrans1D1" presStyleIdx="3" presStyleCnt="6"/>
      <dgm:spPr/>
    </dgm:pt>
    <dgm:pt modelId="{586A9400-11D5-4997-87A0-202AACCA3B5A}" type="pres">
      <dgm:prSet presAssocID="{51FBD3EA-E409-4D01-98C7-581EB436BB4C}" presName="node" presStyleLbl="node1" presStyleIdx="4" presStyleCnt="6">
        <dgm:presLayoutVars>
          <dgm:bulletEnabled val="1"/>
        </dgm:presLayoutVars>
      </dgm:prSet>
      <dgm:spPr/>
    </dgm:pt>
    <dgm:pt modelId="{4825E5E8-ED0F-49C6-8E12-96CC6F22B4A0}" type="pres">
      <dgm:prSet presAssocID="{51FBD3EA-E409-4D01-98C7-581EB436BB4C}" presName="spNode" presStyleCnt="0"/>
      <dgm:spPr/>
    </dgm:pt>
    <dgm:pt modelId="{99DB8759-93AF-44DB-BC9D-F4E5104FB3D3}" type="pres">
      <dgm:prSet presAssocID="{2CDE58C4-96C4-40A7-A01C-2F2315CF3483}" presName="sibTrans" presStyleLbl="sibTrans1D1" presStyleIdx="4" presStyleCnt="6"/>
      <dgm:spPr/>
    </dgm:pt>
    <dgm:pt modelId="{1B12AB5B-2839-42B8-AB72-AD4C3007F7A1}" type="pres">
      <dgm:prSet presAssocID="{47586F98-1400-4A31-AC5B-E469CE8D38C0}" presName="node" presStyleLbl="node1" presStyleIdx="5" presStyleCnt="6">
        <dgm:presLayoutVars>
          <dgm:bulletEnabled val="1"/>
        </dgm:presLayoutVars>
      </dgm:prSet>
      <dgm:spPr/>
    </dgm:pt>
    <dgm:pt modelId="{B90A2CC2-3698-45A4-9C69-17C7BF214D19}" type="pres">
      <dgm:prSet presAssocID="{47586F98-1400-4A31-AC5B-E469CE8D38C0}" presName="spNode" presStyleCnt="0"/>
      <dgm:spPr/>
    </dgm:pt>
    <dgm:pt modelId="{400BFC04-8879-4FCF-AF60-280397CC401E}" type="pres">
      <dgm:prSet presAssocID="{8B108E2D-92F3-47C2-B144-A077AA2889A5}" presName="sibTrans" presStyleLbl="sibTrans1D1" presStyleIdx="5" presStyleCnt="6"/>
      <dgm:spPr/>
    </dgm:pt>
  </dgm:ptLst>
  <dgm:cxnLst>
    <dgm:cxn modelId="{112BA553-9233-4B70-BDFA-E5480DCC85B9}" type="presOf" srcId="{47586F98-1400-4A31-AC5B-E469CE8D38C0}" destId="{1B12AB5B-2839-42B8-AB72-AD4C3007F7A1}" srcOrd="0" destOrd="0" presId="urn:microsoft.com/office/officeart/2005/8/layout/cycle6"/>
    <dgm:cxn modelId="{D1EA9A14-ED94-48A4-A4CA-1518E9898A18}" type="presOf" srcId="{FC3AEB9B-A6AD-41E5-A476-930C36C39E7A}" destId="{27B75D5C-0C7B-48FB-AB18-E247D87D98B3}" srcOrd="0" destOrd="0" presId="urn:microsoft.com/office/officeart/2005/8/layout/cycle6"/>
    <dgm:cxn modelId="{C94B8DDF-4C35-48FF-B923-A19A6AA461B3}" type="presOf" srcId="{F21D9DF5-4312-42BC-AB39-6168B4418D20}" destId="{F810EF7D-E37F-4088-93B2-F86DB54771FC}" srcOrd="0" destOrd="0" presId="urn:microsoft.com/office/officeart/2005/8/layout/cycle6"/>
    <dgm:cxn modelId="{74B6D8A9-87F0-47B0-A75B-35711AB616A5}" type="presOf" srcId="{AB6AF786-8A9C-449E-A78A-4112207D804A}" destId="{9E2F4461-5EEC-421E-9EF3-5D219576CFC7}" srcOrd="0" destOrd="0" presId="urn:microsoft.com/office/officeart/2005/8/layout/cycle6"/>
    <dgm:cxn modelId="{1F7B5BA4-2258-459B-9CB7-DFCBE94A1B8D}" srcId="{AB6AF786-8A9C-449E-A78A-4112207D804A}" destId="{A10D9CDD-A44C-4256-8B13-B532EA7E2966}" srcOrd="3" destOrd="0" parTransId="{38EB315A-5F21-47AE-A7E2-F5136CF2A12B}" sibTransId="{CB4051D6-CC0C-4DEB-9678-7CB2F80C4D4E}"/>
    <dgm:cxn modelId="{437BA24F-A5FC-4931-BE76-3972F6F9ABE3}" type="presOf" srcId="{EEA5B8A4-C28C-4D98-95F9-82016B8E32BC}" destId="{F1870776-1266-4866-8328-CF8033245A91}" srcOrd="0" destOrd="0" presId="urn:microsoft.com/office/officeart/2005/8/layout/cycle6"/>
    <dgm:cxn modelId="{0A03BEA6-9909-41B3-8BC7-3017BCDA57B7}" type="presOf" srcId="{2CDE58C4-96C4-40A7-A01C-2F2315CF3483}" destId="{99DB8759-93AF-44DB-BC9D-F4E5104FB3D3}" srcOrd="0" destOrd="0" presId="urn:microsoft.com/office/officeart/2005/8/layout/cycle6"/>
    <dgm:cxn modelId="{E932C58E-8E92-4B5F-B023-1BA006FF020E}" type="presOf" srcId="{A10D9CDD-A44C-4256-8B13-B532EA7E2966}" destId="{AA1F1750-5AEE-4FFA-B6F8-B3242969621A}" srcOrd="0" destOrd="0" presId="urn:microsoft.com/office/officeart/2005/8/layout/cycle6"/>
    <dgm:cxn modelId="{C36764A4-5800-49CF-AB0A-8618A9402A6C}" type="presOf" srcId="{E2DAE769-8798-4BCB-99D8-360D5A8704B9}" destId="{924C88D0-130F-4467-8458-3F17FB98C2A6}" srcOrd="0" destOrd="0" presId="urn:microsoft.com/office/officeart/2005/8/layout/cycle6"/>
    <dgm:cxn modelId="{1EC8A430-E614-4ED9-90E2-82CC259275B3}" type="presOf" srcId="{CB4051D6-CC0C-4DEB-9678-7CB2F80C4D4E}" destId="{3FC7BCBA-6724-4A1E-8DCE-F38FE1C0458E}" srcOrd="0" destOrd="0" presId="urn:microsoft.com/office/officeart/2005/8/layout/cycle6"/>
    <dgm:cxn modelId="{0A113840-3A38-4648-9FF5-669FB7545A37}" srcId="{AB6AF786-8A9C-449E-A78A-4112207D804A}" destId="{F21D9DF5-4312-42BC-AB39-6168B4418D20}" srcOrd="0" destOrd="0" parTransId="{38DF0DE0-5629-424C-ACED-532CC2233388}" sibTransId="{EEA5B8A4-C28C-4D98-95F9-82016B8E32BC}"/>
    <dgm:cxn modelId="{8CAF4B51-B3B5-457A-B360-B83725871B7F}" type="presOf" srcId="{51FBD3EA-E409-4D01-98C7-581EB436BB4C}" destId="{586A9400-11D5-4997-87A0-202AACCA3B5A}" srcOrd="0" destOrd="0" presId="urn:microsoft.com/office/officeart/2005/8/layout/cycle6"/>
    <dgm:cxn modelId="{D2DE369A-BBDC-478D-AD8E-55DB161628F1}" type="presOf" srcId="{8B108E2D-92F3-47C2-B144-A077AA2889A5}" destId="{400BFC04-8879-4FCF-AF60-280397CC401E}" srcOrd="0" destOrd="0" presId="urn:microsoft.com/office/officeart/2005/8/layout/cycle6"/>
    <dgm:cxn modelId="{74B2ECC8-0500-4293-97BB-1500051963D1}" type="presOf" srcId="{4E5C404F-3C47-4C20-A860-17D16CB73B3D}" destId="{859A37C5-8A09-4028-92A0-3E84BAFC25BD}" srcOrd="0" destOrd="0" presId="urn:microsoft.com/office/officeart/2005/8/layout/cycle6"/>
    <dgm:cxn modelId="{B433FA02-2D33-489C-B46C-4081E2C07C49}" srcId="{AB6AF786-8A9C-449E-A78A-4112207D804A}" destId="{D62D1097-8B25-4299-ACB7-997F0DC19DA3}" srcOrd="1" destOrd="0" parTransId="{AE5C73A0-7166-4D51-A9C7-ACD7F523DC3B}" sibTransId="{4E5C404F-3C47-4C20-A860-17D16CB73B3D}"/>
    <dgm:cxn modelId="{9E2D4152-C20B-48B5-9AE7-86C3B600FD7E}" srcId="{AB6AF786-8A9C-449E-A78A-4112207D804A}" destId="{47586F98-1400-4A31-AC5B-E469CE8D38C0}" srcOrd="5" destOrd="0" parTransId="{0E79DA8D-9EFD-43F1-B5B8-16038717BBE9}" sibTransId="{8B108E2D-92F3-47C2-B144-A077AA2889A5}"/>
    <dgm:cxn modelId="{8C71D86A-3CD6-428E-907F-C1439AFF1604}" srcId="{AB6AF786-8A9C-449E-A78A-4112207D804A}" destId="{51FBD3EA-E409-4D01-98C7-581EB436BB4C}" srcOrd="4" destOrd="0" parTransId="{9AB615A7-F03C-4E6E-9795-50A8EA3F2171}" sibTransId="{2CDE58C4-96C4-40A7-A01C-2F2315CF3483}"/>
    <dgm:cxn modelId="{07270044-6033-4610-9D0F-15E13F8FEF4A}" srcId="{AB6AF786-8A9C-449E-A78A-4112207D804A}" destId="{FC3AEB9B-A6AD-41E5-A476-930C36C39E7A}" srcOrd="2" destOrd="0" parTransId="{FB20ABF2-9AF3-4ABA-AA21-1658063A71B5}" sibTransId="{E2DAE769-8798-4BCB-99D8-360D5A8704B9}"/>
    <dgm:cxn modelId="{66C1F2E1-4CED-42F2-A5D4-A79157042A4C}" type="presOf" srcId="{D62D1097-8B25-4299-ACB7-997F0DC19DA3}" destId="{5B2DE1C0-B13D-4271-807D-4F8F1508FCA5}" srcOrd="0" destOrd="0" presId="urn:microsoft.com/office/officeart/2005/8/layout/cycle6"/>
    <dgm:cxn modelId="{9A6C5E5B-DC9E-4022-9894-BFA76A89CCEA}" type="presParOf" srcId="{9E2F4461-5EEC-421E-9EF3-5D219576CFC7}" destId="{F810EF7D-E37F-4088-93B2-F86DB54771FC}" srcOrd="0" destOrd="0" presId="urn:microsoft.com/office/officeart/2005/8/layout/cycle6"/>
    <dgm:cxn modelId="{A6ABA96F-C304-45BF-85F5-6C735B20325F}" type="presParOf" srcId="{9E2F4461-5EEC-421E-9EF3-5D219576CFC7}" destId="{A7C97F5E-1371-4348-AE33-108921863844}" srcOrd="1" destOrd="0" presId="urn:microsoft.com/office/officeart/2005/8/layout/cycle6"/>
    <dgm:cxn modelId="{0C82549E-721D-4FE0-9DCF-F82BF17A4DE7}" type="presParOf" srcId="{9E2F4461-5EEC-421E-9EF3-5D219576CFC7}" destId="{F1870776-1266-4866-8328-CF8033245A91}" srcOrd="2" destOrd="0" presId="urn:microsoft.com/office/officeart/2005/8/layout/cycle6"/>
    <dgm:cxn modelId="{53B3AC2D-D2C9-4B18-9B01-45D1E2255BDF}" type="presParOf" srcId="{9E2F4461-5EEC-421E-9EF3-5D219576CFC7}" destId="{5B2DE1C0-B13D-4271-807D-4F8F1508FCA5}" srcOrd="3" destOrd="0" presId="urn:microsoft.com/office/officeart/2005/8/layout/cycle6"/>
    <dgm:cxn modelId="{40A8456B-76D8-4C2E-AE07-7778DDCD08D1}" type="presParOf" srcId="{9E2F4461-5EEC-421E-9EF3-5D219576CFC7}" destId="{2D4837CA-A662-4CB8-AFA8-DE06396380FE}" srcOrd="4" destOrd="0" presId="urn:microsoft.com/office/officeart/2005/8/layout/cycle6"/>
    <dgm:cxn modelId="{CE4485FC-C65C-46ED-9923-0E805614BD99}" type="presParOf" srcId="{9E2F4461-5EEC-421E-9EF3-5D219576CFC7}" destId="{859A37C5-8A09-4028-92A0-3E84BAFC25BD}" srcOrd="5" destOrd="0" presId="urn:microsoft.com/office/officeart/2005/8/layout/cycle6"/>
    <dgm:cxn modelId="{C7B0AE39-46C3-4B4A-ADA9-D2C978BBDC3F}" type="presParOf" srcId="{9E2F4461-5EEC-421E-9EF3-5D219576CFC7}" destId="{27B75D5C-0C7B-48FB-AB18-E247D87D98B3}" srcOrd="6" destOrd="0" presId="urn:microsoft.com/office/officeart/2005/8/layout/cycle6"/>
    <dgm:cxn modelId="{6C77C08E-7B85-4C01-BD9D-E115C785C532}" type="presParOf" srcId="{9E2F4461-5EEC-421E-9EF3-5D219576CFC7}" destId="{F4F673F1-6E6F-487D-BC4B-CF7EC3F9A7F2}" srcOrd="7" destOrd="0" presId="urn:microsoft.com/office/officeart/2005/8/layout/cycle6"/>
    <dgm:cxn modelId="{C21CAE45-8E46-491E-A97C-E49B7BE5AD44}" type="presParOf" srcId="{9E2F4461-5EEC-421E-9EF3-5D219576CFC7}" destId="{924C88D0-130F-4467-8458-3F17FB98C2A6}" srcOrd="8" destOrd="0" presId="urn:microsoft.com/office/officeart/2005/8/layout/cycle6"/>
    <dgm:cxn modelId="{8117D29C-BC06-4D88-AA8B-9F7807277E7F}" type="presParOf" srcId="{9E2F4461-5EEC-421E-9EF3-5D219576CFC7}" destId="{AA1F1750-5AEE-4FFA-B6F8-B3242969621A}" srcOrd="9" destOrd="0" presId="urn:microsoft.com/office/officeart/2005/8/layout/cycle6"/>
    <dgm:cxn modelId="{845B9DCE-4D17-4309-B515-00C10236B575}" type="presParOf" srcId="{9E2F4461-5EEC-421E-9EF3-5D219576CFC7}" destId="{EFC2CEED-A224-42C5-871C-30ABCFF01ED2}" srcOrd="10" destOrd="0" presId="urn:microsoft.com/office/officeart/2005/8/layout/cycle6"/>
    <dgm:cxn modelId="{24076773-6502-46F4-959F-176F7A698A7E}" type="presParOf" srcId="{9E2F4461-5EEC-421E-9EF3-5D219576CFC7}" destId="{3FC7BCBA-6724-4A1E-8DCE-F38FE1C0458E}" srcOrd="11" destOrd="0" presId="urn:microsoft.com/office/officeart/2005/8/layout/cycle6"/>
    <dgm:cxn modelId="{BF84F689-C460-41A5-A9C3-FA2350164FA0}" type="presParOf" srcId="{9E2F4461-5EEC-421E-9EF3-5D219576CFC7}" destId="{586A9400-11D5-4997-87A0-202AACCA3B5A}" srcOrd="12" destOrd="0" presId="urn:microsoft.com/office/officeart/2005/8/layout/cycle6"/>
    <dgm:cxn modelId="{72274676-B365-47F1-B293-BEF3B9C46E70}" type="presParOf" srcId="{9E2F4461-5EEC-421E-9EF3-5D219576CFC7}" destId="{4825E5E8-ED0F-49C6-8E12-96CC6F22B4A0}" srcOrd="13" destOrd="0" presId="urn:microsoft.com/office/officeart/2005/8/layout/cycle6"/>
    <dgm:cxn modelId="{2D3187D6-5DB4-415A-97A4-7453F058BABB}" type="presParOf" srcId="{9E2F4461-5EEC-421E-9EF3-5D219576CFC7}" destId="{99DB8759-93AF-44DB-BC9D-F4E5104FB3D3}" srcOrd="14" destOrd="0" presId="urn:microsoft.com/office/officeart/2005/8/layout/cycle6"/>
    <dgm:cxn modelId="{85512918-7E61-43A9-8A37-79F6B0684C19}" type="presParOf" srcId="{9E2F4461-5EEC-421E-9EF3-5D219576CFC7}" destId="{1B12AB5B-2839-42B8-AB72-AD4C3007F7A1}" srcOrd="15" destOrd="0" presId="urn:microsoft.com/office/officeart/2005/8/layout/cycle6"/>
    <dgm:cxn modelId="{217ED128-BE22-4860-A1F4-3A0C7077078F}" type="presParOf" srcId="{9E2F4461-5EEC-421E-9EF3-5D219576CFC7}" destId="{B90A2CC2-3698-45A4-9C69-17C7BF214D19}" srcOrd="16" destOrd="0" presId="urn:microsoft.com/office/officeart/2005/8/layout/cycle6"/>
    <dgm:cxn modelId="{67E3B591-3741-41A1-800A-6F83290CCACF}" type="presParOf" srcId="{9E2F4461-5EEC-421E-9EF3-5D219576CFC7}" destId="{400BFC04-8879-4FCF-AF60-280397CC401E}" srcOrd="17" destOrd="0" presId="urn:microsoft.com/office/officeart/2005/8/layout/cycle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6AF786-8A9C-449E-A78A-4112207D804A}" type="doc">
      <dgm:prSet loTypeId="urn:microsoft.com/office/officeart/2005/8/layout/equation1" loCatId="relationship" qsTypeId="urn:microsoft.com/office/officeart/2005/8/quickstyle/simple1" qsCatId="simple" csTypeId="urn:microsoft.com/office/officeart/2005/8/colors/colorful5" csCatId="colorful" phldr="1"/>
      <dgm:spPr/>
      <dgm:t>
        <a:bodyPr/>
        <a:lstStyle/>
        <a:p>
          <a:pPr latinLnBrk="1"/>
          <a:endParaRPr lang="ko-KR" altLang="en-US"/>
        </a:p>
      </dgm:t>
    </dgm:pt>
    <dgm:pt modelId="{F21D9DF5-4312-42BC-AB39-6168B4418D20}">
      <dgm:prSet phldrT="[텍스트]" custT="1"/>
      <dgm:spPr/>
      <dgm:t>
        <a:bodyPr/>
        <a:lstStyle/>
        <a:p>
          <a:pPr latinLnBrk="1"/>
          <a:r>
            <a:rPr lang="en-US" sz="1600" dirty="0">
              <a:latin typeface="나눔바른고딕" panose="020B0603020101020101" pitchFamily="50" charset="-127"/>
              <a:ea typeface="나눔바른고딕" panose="020B0603020101020101" pitchFamily="50" charset="-127"/>
            </a:rPr>
            <a:t>Biometric measurement</a:t>
          </a:r>
          <a:endParaRPr lang="ko-KR" altLang="en-US" sz="1600" dirty="0">
            <a:latin typeface="나눔바른고딕" panose="020B0603020101020101" pitchFamily="50" charset="-127"/>
            <a:ea typeface="나눔바른고딕" panose="020B0603020101020101" pitchFamily="50" charset="-127"/>
          </a:endParaRPr>
        </a:p>
      </dgm:t>
    </dgm:pt>
    <dgm:pt modelId="{38DF0DE0-5629-424C-ACED-532CC2233388}" type="parTrans" cxnId="{0A113840-3A38-4648-9FF5-669FB7545A37}">
      <dgm:prSet/>
      <dgm:spPr/>
      <dgm:t>
        <a:bodyPr/>
        <a:lstStyle/>
        <a:p>
          <a:pPr latinLnBrk="1"/>
          <a:endParaRPr lang="ko-KR" altLang="en-US"/>
        </a:p>
      </dgm:t>
    </dgm:pt>
    <dgm:pt modelId="{EEA5B8A4-C28C-4D98-95F9-82016B8E32BC}" type="sibTrans" cxnId="{0A113840-3A38-4648-9FF5-669FB7545A37}">
      <dgm:prSet/>
      <dgm:spPr/>
      <dgm:t>
        <a:bodyPr/>
        <a:lstStyle/>
        <a:p>
          <a:pPr latinLnBrk="1"/>
          <a:endParaRPr lang="ko-KR" altLang="en-US"/>
        </a:p>
      </dgm:t>
    </dgm:pt>
    <dgm:pt modelId="{FC3AEB9B-A6AD-41E5-A476-930C36C39E7A}">
      <dgm:prSet phldrT="[텍스트]" custT="1"/>
      <dgm:spPr/>
      <dgm:t>
        <a:bodyPr/>
        <a:lstStyle/>
        <a:p>
          <a:pPr latinLnBrk="1"/>
          <a:r>
            <a:rPr lang="en-US" sz="1600" dirty="0" err="1">
              <a:latin typeface="나눔바른고딕" panose="020B0603020101020101" pitchFamily="50" charset="-127"/>
              <a:ea typeface="나눔바른고딕" panose="020B0603020101020101" pitchFamily="50" charset="-127"/>
            </a:rPr>
            <a:t>Onebutton</a:t>
          </a:r>
          <a:r>
            <a:rPr lang="en-US" sz="1600" dirty="0">
              <a:latin typeface="나눔바른고딕" panose="020B0603020101020101" pitchFamily="50" charset="-127"/>
              <a:ea typeface="나눔바른고딕" panose="020B0603020101020101" pitchFamily="50" charset="-127"/>
            </a:rPr>
            <a:t> operation</a:t>
          </a:r>
          <a:endParaRPr lang="ko-KR" altLang="en-US" sz="1600" dirty="0">
            <a:latin typeface="나눔바른고딕" panose="020B0603020101020101" pitchFamily="50" charset="-127"/>
            <a:ea typeface="나눔바른고딕" panose="020B0603020101020101" pitchFamily="50" charset="-127"/>
          </a:endParaRPr>
        </a:p>
      </dgm:t>
    </dgm:pt>
    <dgm:pt modelId="{FB20ABF2-9AF3-4ABA-AA21-1658063A71B5}" type="parTrans" cxnId="{07270044-6033-4610-9D0F-15E13F8FEF4A}">
      <dgm:prSet/>
      <dgm:spPr/>
      <dgm:t>
        <a:bodyPr/>
        <a:lstStyle/>
        <a:p>
          <a:pPr latinLnBrk="1"/>
          <a:endParaRPr lang="ko-KR" altLang="en-US"/>
        </a:p>
      </dgm:t>
    </dgm:pt>
    <dgm:pt modelId="{E2DAE769-8798-4BCB-99D8-360D5A8704B9}" type="sibTrans" cxnId="{07270044-6033-4610-9D0F-15E13F8FEF4A}">
      <dgm:prSet/>
      <dgm:spPr/>
      <dgm:t>
        <a:bodyPr/>
        <a:lstStyle/>
        <a:p>
          <a:pPr latinLnBrk="1"/>
          <a:endParaRPr lang="ko-KR" altLang="en-US"/>
        </a:p>
      </dgm:t>
    </dgm:pt>
    <dgm:pt modelId="{51FBD3EA-E409-4D01-98C7-581EB436BB4C}">
      <dgm:prSet phldrT="[텍스트]" custT="1"/>
      <dgm:spPr/>
      <dgm:t>
        <a:bodyPr/>
        <a:lstStyle/>
        <a:p>
          <a:pPr latinLnBrk="1"/>
          <a:r>
            <a:rPr lang="en-US" sz="1600" dirty="0">
              <a:latin typeface="나눔바른고딕" panose="020B0603020101020101" pitchFamily="50" charset="-127"/>
              <a:ea typeface="나눔바른고딕" panose="020B0603020101020101" pitchFamily="50" charset="-127"/>
            </a:rPr>
            <a:t>Family</a:t>
          </a:r>
        </a:p>
        <a:p>
          <a:pPr latinLnBrk="1"/>
          <a:r>
            <a:rPr lang="en-US" sz="1600" dirty="0">
              <a:latin typeface="나눔바른고딕" panose="020B0603020101020101" pitchFamily="50" charset="-127"/>
              <a:ea typeface="나눔바른고딕" panose="020B0603020101020101" pitchFamily="50" charset="-127"/>
            </a:rPr>
            <a:t>healthcare</a:t>
          </a:r>
          <a:endParaRPr lang="ko-KR" altLang="en-US" sz="1600" dirty="0">
            <a:latin typeface="나눔바른고딕" panose="020B0603020101020101" pitchFamily="50" charset="-127"/>
            <a:ea typeface="나눔바른고딕" panose="020B0603020101020101" pitchFamily="50" charset="-127"/>
          </a:endParaRPr>
        </a:p>
      </dgm:t>
    </dgm:pt>
    <dgm:pt modelId="{9AB615A7-F03C-4E6E-9795-50A8EA3F2171}" type="parTrans" cxnId="{8C71D86A-3CD6-428E-907F-C1439AFF1604}">
      <dgm:prSet/>
      <dgm:spPr/>
      <dgm:t>
        <a:bodyPr/>
        <a:lstStyle/>
        <a:p>
          <a:pPr latinLnBrk="1"/>
          <a:endParaRPr lang="ko-KR" altLang="en-US"/>
        </a:p>
      </dgm:t>
    </dgm:pt>
    <dgm:pt modelId="{2CDE58C4-96C4-40A7-A01C-2F2315CF3483}" type="sibTrans" cxnId="{8C71D86A-3CD6-428E-907F-C1439AFF1604}">
      <dgm:prSet/>
      <dgm:spPr/>
      <dgm:t>
        <a:bodyPr/>
        <a:lstStyle/>
        <a:p>
          <a:pPr latinLnBrk="1"/>
          <a:endParaRPr lang="ko-KR" altLang="en-US"/>
        </a:p>
      </dgm:t>
    </dgm:pt>
    <dgm:pt modelId="{C897ACC9-200F-483B-B8AF-8D3BE9337C13}">
      <dgm:prSet phldrT="[텍스트]" custT="1"/>
      <dgm:spPr/>
      <dgm:t>
        <a:bodyPr/>
        <a:lstStyle/>
        <a:p>
          <a:pPr latinLnBrk="1"/>
          <a:r>
            <a:rPr lang="en-US" altLang="ko-KR" sz="1600" dirty="0">
              <a:latin typeface="나눔바른고딕" panose="020B0603020101020101" pitchFamily="50" charset="-127"/>
              <a:ea typeface="나눔바른고딕" panose="020B0603020101020101" pitchFamily="50" charset="-127"/>
            </a:rPr>
            <a:t>Easy healthcare kit</a:t>
          </a:r>
          <a:endParaRPr lang="ko-KR" altLang="en-US" sz="1600" dirty="0">
            <a:latin typeface="나눔바른고딕" panose="020B0603020101020101" pitchFamily="50" charset="-127"/>
            <a:ea typeface="나눔바른고딕" panose="020B0603020101020101" pitchFamily="50" charset="-127"/>
          </a:endParaRPr>
        </a:p>
      </dgm:t>
    </dgm:pt>
    <dgm:pt modelId="{572EFA99-4195-4612-9C69-7A2F10E49F8F}" type="parTrans" cxnId="{3F2F6EC1-10C2-4162-B8BF-3175D121CA4E}">
      <dgm:prSet/>
      <dgm:spPr/>
      <dgm:t>
        <a:bodyPr/>
        <a:lstStyle/>
        <a:p>
          <a:pPr latinLnBrk="1"/>
          <a:endParaRPr lang="ko-KR" altLang="en-US"/>
        </a:p>
      </dgm:t>
    </dgm:pt>
    <dgm:pt modelId="{9351785B-C93D-4AA0-9CC8-6058E8AE1132}" type="sibTrans" cxnId="{3F2F6EC1-10C2-4162-B8BF-3175D121CA4E}">
      <dgm:prSet/>
      <dgm:spPr/>
      <dgm:t>
        <a:bodyPr/>
        <a:lstStyle/>
        <a:p>
          <a:pPr latinLnBrk="1"/>
          <a:endParaRPr lang="ko-KR" altLang="en-US"/>
        </a:p>
      </dgm:t>
    </dgm:pt>
    <dgm:pt modelId="{F1EA5A8D-228C-4438-AFE8-293ACD23A22F}" type="pres">
      <dgm:prSet presAssocID="{AB6AF786-8A9C-449E-A78A-4112207D804A}" presName="linearFlow" presStyleCnt="0">
        <dgm:presLayoutVars>
          <dgm:dir/>
          <dgm:resizeHandles val="exact"/>
        </dgm:presLayoutVars>
      </dgm:prSet>
      <dgm:spPr/>
    </dgm:pt>
    <dgm:pt modelId="{5A08705A-63DE-4D64-827C-E86E4DDA5A47}" type="pres">
      <dgm:prSet presAssocID="{F21D9DF5-4312-42BC-AB39-6168B4418D20}" presName="node" presStyleLbl="node1" presStyleIdx="0" presStyleCnt="4" custScaleX="178107" custScaleY="178107">
        <dgm:presLayoutVars>
          <dgm:bulletEnabled val="1"/>
        </dgm:presLayoutVars>
      </dgm:prSet>
      <dgm:spPr/>
    </dgm:pt>
    <dgm:pt modelId="{E2476B9F-1C7D-40C7-842B-64368AE256B8}" type="pres">
      <dgm:prSet presAssocID="{EEA5B8A4-C28C-4D98-95F9-82016B8E32BC}" presName="spacerL" presStyleCnt="0"/>
      <dgm:spPr/>
    </dgm:pt>
    <dgm:pt modelId="{FB845156-64B0-466B-9FE2-AA02748F96C2}" type="pres">
      <dgm:prSet presAssocID="{EEA5B8A4-C28C-4D98-95F9-82016B8E32BC}" presName="sibTrans" presStyleLbl="sibTrans2D1" presStyleIdx="0" presStyleCnt="3" custScaleX="78684" custScaleY="78684"/>
      <dgm:spPr/>
    </dgm:pt>
    <dgm:pt modelId="{DC6877D5-8F52-4F64-B626-35EB5E7C1E01}" type="pres">
      <dgm:prSet presAssocID="{EEA5B8A4-C28C-4D98-95F9-82016B8E32BC}" presName="spacerR" presStyleCnt="0"/>
      <dgm:spPr/>
    </dgm:pt>
    <dgm:pt modelId="{F105799A-B60A-4F61-B96E-558D4CBBEC22}" type="pres">
      <dgm:prSet presAssocID="{FC3AEB9B-A6AD-41E5-A476-930C36C39E7A}" presName="node" presStyleLbl="node1" presStyleIdx="1" presStyleCnt="4" custScaleX="178107" custScaleY="178107">
        <dgm:presLayoutVars>
          <dgm:bulletEnabled val="1"/>
        </dgm:presLayoutVars>
      </dgm:prSet>
      <dgm:spPr/>
    </dgm:pt>
    <dgm:pt modelId="{FE2D423B-5F7D-48B3-A191-8D94B7E031A5}" type="pres">
      <dgm:prSet presAssocID="{E2DAE769-8798-4BCB-99D8-360D5A8704B9}" presName="spacerL" presStyleCnt="0"/>
      <dgm:spPr/>
    </dgm:pt>
    <dgm:pt modelId="{95FC05D0-F586-4310-9D36-2A30893AFF9A}" type="pres">
      <dgm:prSet presAssocID="{E2DAE769-8798-4BCB-99D8-360D5A8704B9}" presName="sibTrans" presStyleLbl="sibTrans2D1" presStyleIdx="1" presStyleCnt="3" custScaleX="78684" custScaleY="78684"/>
      <dgm:spPr/>
    </dgm:pt>
    <dgm:pt modelId="{5E3C4E5C-7D98-4D47-B87C-905F7550EA5D}" type="pres">
      <dgm:prSet presAssocID="{E2DAE769-8798-4BCB-99D8-360D5A8704B9}" presName="spacerR" presStyleCnt="0"/>
      <dgm:spPr/>
    </dgm:pt>
    <dgm:pt modelId="{EE73DEBE-76E0-406F-B4D7-AE7FD9ACAF3F}" type="pres">
      <dgm:prSet presAssocID="{51FBD3EA-E409-4D01-98C7-581EB436BB4C}" presName="node" presStyleLbl="node1" presStyleIdx="2" presStyleCnt="4" custScaleX="178107" custScaleY="178107">
        <dgm:presLayoutVars>
          <dgm:bulletEnabled val="1"/>
        </dgm:presLayoutVars>
      </dgm:prSet>
      <dgm:spPr/>
    </dgm:pt>
    <dgm:pt modelId="{3AF6691C-B9EF-48E6-AF30-9E5A16C8203E}" type="pres">
      <dgm:prSet presAssocID="{2CDE58C4-96C4-40A7-A01C-2F2315CF3483}" presName="spacerL" presStyleCnt="0"/>
      <dgm:spPr/>
    </dgm:pt>
    <dgm:pt modelId="{1FF9C3D4-7506-494A-9B50-A3BEE2C4A66E}" type="pres">
      <dgm:prSet presAssocID="{2CDE58C4-96C4-40A7-A01C-2F2315CF3483}" presName="sibTrans" presStyleLbl="sibTrans2D1" presStyleIdx="2" presStyleCnt="3" custScaleX="78684" custScaleY="78684"/>
      <dgm:spPr/>
    </dgm:pt>
    <dgm:pt modelId="{C67787FE-D541-4D73-BD88-00A2400C7C7E}" type="pres">
      <dgm:prSet presAssocID="{2CDE58C4-96C4-40A7-A01C-2F2315CF3483}" presName="spacerR" presStyleCnt="0"/>
      <dgm:spPr/>
    </dgm:pt>
    <dgm:pt modelId="{80A4C105-25CE-4E8E-B097-D2C3CF00E3DC}" type="pres">
      <dgm:prSet presAssocID="{C897ACC9-200F-483B-B8AF-8D3BE9337C13}" presName="node" presStyleLbl="node1" presStyleIdx="3" presStyleCnt="4" custScaleX="178107" custScaleY="178107">
        <dgm:presLayoutVars>
          <dgm:bulletEnabled val="1"/>
        </dgm:presLayoutVars>
      </dgm:prSet>
      <dgm:spPr/>
    </dgm:pt>
  </dgm:ptLst>
  <dgm:cxnLst>
    <dgm:cxn modelId="{3F2F6EC1-10C2-4162-B8BF-3175D121CA4E}" srcId="{AB6AF786-8A9C-449E-A78A-4112207D804A}" destId="{C897ACC9-200F-483B-B8AF-8D3BE9337C13}" srcOrd="3" destOrd="0" parTransId="{572EFA99-4195-4612-9C69-7A2F10E49F8F}" sibTransId="{9351785B-C93D-4AA0-9CC8-6058E8AE1132}"/>
    <dgm:cxn modelId="{669E09CF-FF0D-4396-982F-7C7E4EBBC9FF}" type="presOf" srcId="{FC3AEB9B-A6AD-41E5-A476-930C36C39E7A}" destId="{F105799A-B60A-4F61-B96E-558D4CBBEC22}" srcOrd="0" destOrd="0" presId="urn:microsoft.com/office/officeart/2005/8/layout/equation1"/>
    <dgm:cxn modelId="{1E649C9E-2DC6-4CE2-8CE7-2AB3D521E915}" type="presOf" srcId="{F21D9DF5-4312-42BC-AB39-6168B4418D20}" destId="{5A08705A-63DE-4D64-827C-E86E4DDA5A47}" srcOrd="0" destOrd="0" presId="urn:microsoft.com/office/officeart/2005/8/layout/equation1"/>
    <dgm:cxn modelId="{E895F152-6C53-4258-9889-26F1247E0EA5}" type="presOf" srcId="{EEA5B8A4-C28C-4D98-95F9-82016B8E32BC}" destId="{FB845156-64B0-466B-9FE2-AA02748F96C2}" srcOrd="0" destOrd="0" presId="urn:microsoft.com/office/officeart/2005/8/layout/equation1"/>
    <dgm:cxn modelId="{DAF88050-51CC-4675-8156-28DC63C9DCAF}" type="presOf" srcId="{E2DAE769-8798-4BCB-99D8-360D5A8704B9}" destId="{95FC05D0-F586-4310-9D36-2A30893AFF9A}" srcOrd="0" destOrd="0" presId="urn:microsoft.com/office/officeart/2005/8/layout/equation1"/>
    <dgm:cxn modelId="{8859D263-FC9E-4C42-8765-47133CE87B8D}" type="presOf" srcId="{AB6AF786-8A9C-449E-A78A-4112207D804A}" destId="{F1EA5A8D-228C-4438-AFE8-293ACD23A22F}" srcOrd="0" destOrd="0" presId="urn:microsoft.com/office/officeart/2005/8/layout/equation1"/>
    <dgm:cxn modelId="{0A113840-3A38-4648-9FF5-669FB7545A37}" srcId="{AB6AF786-8A9C-449E-A78A-4112207D804A}" destId="{F21D9DF5-4312-42BC-AB39-6168B4418D20}" srcOrd="0" destOrd="0" parTransId="{38DF0DE0-5629-424C-ACED-532CC2233388}" sibTransId="{EEA5B8A4-C28C-4D98-95F9-82016B8E32BC}"/>
    <dgm:cxn modelId="{D4F2D18F-636B-4A15-B935-D51D7B434CED}" type="presOf" srcId="{2CDE58C4-96C4-40A7-A01C-2F2315CF3483}" destId="{1FF9C3D4-7506-494A-9B50-A3BEE2C4A66E}" srcOrd="0" destOrd="0" presId="urn:microsoft.com/office/officeart/2005/8/layout/equation1"/>
    <dgm:cxn modelId="{D8950DCC-7328-444B-8949-DF59895323DA}" type="presOf" srcId="{C897ACC9-200F-483B-B8AF-8D3BE9337C13}" destId="{80A4C105-25CE-4E8E-B097-D2C3CF00E3DC}" srcOrd="0" destOrd="0" presId="urn:microsoft.com/office/officeart/2005/8/layout/equation1"/>
    <dgm:cxn modelId="{8C71D86A-3CD6-428E-907F-C1439AFF1604}" srcId="{AB6AF786-8A9C-449E-A78A-4112207D804A}" destId="{51FBD3EA-E409-4D01-98C7-581EB436BB4C}" srcOrd="2" destOrd="0" parTransId="{9AB615A7-F03C-4E6E-9795-50A8EA3F2171}" sibTransId="{2CDE58C4-96C4-40A7-A01C-2F2315CF3483}"/>
    <dgm:cxn modelId="{07270044-6033-4610-9D0F-15E13F8FEF4A}" srcId="{AB6AF786-8A9C-449E-A78A-4112207D804A}" destId="{FC3AEB9B-A6AD-41E5-A476-930C36C39E7A}" srcOrd="1" destOrd="0" parTransId="{FB20ABF2-9AF3-4ABA-AA21-1658063A71B5}" sibTransId="{E2DAE769-8798-4BCB-99D8-360D5A8704B9}"/>
    <dgm:cxn modelId="{6613C334-C57D-4586-8A7E-54EE4F524BA7}" type="presOf" srcId="{51FBD3EA-E409-4D01-98C7-581EB436BB4C}" destId="{EE73DEBE-76E0-406F-B4D7-AE7FD9ACAF3F}" srcOrd="0" destOrd="0" presId="urn:microsoft.com/office/officeart/2005/8/layout/equation1"/>
    <dgm:cxn modelId="{F231B21D-D92A-41FB-8CB9-235477B5FF91}" type="presParOf" srcId="{F1EA5A8D-228C-4438-AFE8-293ACD23A22F}" destId="{5A08705A-63DE-4D64-827C-E86E4DDA5A47}" srcOrd="0" destOrd="0" presId="urn:microsoft.com/office/officeart/2005/8/layout/equation1"/>
    <dgm:cxn modelId="{B8BE3663-C646-403A-822E-1044A3D74DB9}" type="presParOf" srcId="{F1EA5A8D-228C-4438-AFE8-293ACD23A22F}" destId="{E2476B9F-1C7D-40C7-842B-64368AE256B8}" srcOrd="1" destOrd="0" presId="urn:microsoft.com/office/officeart/2005/8/layout/equation1"/>
    <dgm:cxn modelId="{45E19298-1B40-496F-8E2E-DBD2F6748F4A}" type="presParOf" srcId="{F1EA5A8D-228C-4438-AFE8-293ACD23A22F}" destId="{FB845156-64B0-466B-9FE2-AA02748F96C2}" srcOrd="2" destOrd="0" presId="urn:microsoft.com/office/officeart/2005/8/layout/equation1"/>
    <dgm:cxn modelId="{05B8CE86-99B9-4F79-B238-67C291629103}" type="presParOf" srcId="{F1EA5A8D-228C-4438-AFE8-293ACD23A22F}" destId="{DC6877D5-8F52-4F64-B626-35EB5E7C1E01}" srcOrd="3" destOrd="0" presId="urn:microsoft.com/office/officeart/2005/8/layout/equation1"/>
    <dgm:cxn modelId="{B30FB05D-12B4-4051-8FA0-3274F0CE9BEA}" type="presParOf" srcId="{F1EA5A8D-228C-4438-AFE8-293ACD23A22F}" destId="{F105799A-B60A-4F61-B96E-558D4CBBEC22}" srcOrd="4" destOrd="0" presId="urn:microsoft.com/office/officeart/2005/8/layout/equation1"/>
    <dgm:cxn modelId="{9DDA060A-CD84-47E0-9ED9-60B520DF8F8D}" type="presParOf" srcId="{F1EA5A8D-228C-4438-AFE8-293ACD23A22F}" destId="{FE2D423B-5F7D-48B3-A191-8D94B7E031A5}" srcOrd="5" destOrd="0" presId="urn:microsoft.com/office/officeart/2005/8/layout/equation1"/>
    <dgm:cxn modelId="{771F7A01-B767-4C25-AB9A-5264C28D59E9}" type="presParOf" srcId="{F1EA5A8D-228C-4438-AFE8-293ACD23A22F}" destId="{95FC05D0-F586-4310-9D36-2A30893AFF9A}" srcOrd="6" destOrd="0" presId="urn:microsoft.com/office/officeart/2005/8/layout/equation1"/>
    <dgm:cxn modelId="{B60BBC4B-0FAD-40FD-B01E-5E9DE3B2D1EC}" type="presParOf" srcId="{F1EA5A8D-228C-4438-AFE8-293ACD23A22F}" destId="{5E3C4E5C-7D98-4D47-B87C-905F7550EA5D}" srcOrd="7" destOrd="0" presId="urn:microsoft.com/office/officeart/2005/8/layout/equation1"/>
    <dgm:cxn modelId="{DBFCC13C-B72D-406D-BFC8-1F20D5FEBD93}" type="presParOf" srcId="{F1EA5A8D-228C-4438-AFE8-293ACD23A22F}" destId="{EE73DEBE-76E0-406F-B4D7-AE7FD9ACAF3F}" srcOrd="8" destOrd="0" presId="urn:microsoft.com/office/officeart/2005/8/layout/equation1"/>
    <dgm:cxn modelId="{04C70D54-80A5-41AE-8F4C-555876E14C24}" type="presParOf" srcId="{F1EA5A8D-228C-4438-AFE8-293ACD23A22F}" destId="{3AF6691C-B9EF-48E6-AF30-9E5A16C8203E}" srcOrd="9" destOrd="0" presId="urn:microsoft.com/office/officeart/2005/8/layout/equation1"/>
    <dgm:cxn modelId="{683B8039-4628-4A57-9D3A-E73A2636848D}" type="presParOf" srcId="{F1EA5A8D-228C-4438-AFE8-293ACD23A22F}" destId="{1FF9C3D4-7506-494A-9B50-A3BEE2C4A66E}" srcOrd="10" destOrd="0" presId="urn:microsoft.com/office/officeart/2005/8/layout/equation1"/>
    <dgm:cxn modelId="{7264377C-8C24-452C-9D7C-AFC5C9C80036}" type="presParOf" srcId="{F1EA5A8D-228C-4438-AFE8-293ACD23A22F}" destId="{C67787FE-D541-4D73-BD88-00A2400C7C7E}" srcOrd="11" destOrd="0" presId="urn:microsoft.com/office/officeart/2005/8/layout/equation1"/>
    <dgm:cxn modelId="{FECD021F-F810-42BF-A09E-A5FC4DEA200F}" type="presParOf" srcId="{F1EA5A8D-228C-4438-AFE8-293ACD23A22F}" destId="{80A4C105-25CE-4E8E-B097-D2C3CF00E3DC}" srcOrd="12" destOrd="0" presId="urn:microsoft.com/office/officeart/2005/8/layout/equati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10EF7D-E37F-4088-93B2-F86DB54771FC}">
      <dsp:nvSpPr>
        <dsp:cNvPr id="0" name=""/>
        <dsp:cNvSpPr/>
      </dsp:nvSpPr>
      <dsp:spPr>
        <a:xfrm>
          <a:off x="2714642" y="2816"/>
          <a:ext cx="1619243" cy="855683"/>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latinLnBrk="1">
            <a:lnSpc>
              <a:spcPct val="90000"/>
            </a:lnSpc>
            <a:spcBef>
              <a:spcPct val="0"/>
            </a:spcBef>
            <a:spcAft>
              <a:spcPct val="35000"/>
            </a:spcAft>
            <a:buNone/>
          </a:pPr>
          <a:r>
            <a:rPr lang="en-US" sz="1100" kern="1200" dirty="0">
              <a:latin typeface="나눔바른고딕" panose="020B0603020101020101" pitchFamily="50" charset="-127"/>
              <a:ea typeface="나눔바른고딕" panose="020B0603020101020101" pitchFamily="50" charset="-127"/>
            </a:rPr>
            <a:t>health management</a:t>
          </a:r>
        </a:p>
        <a:p>
          <a:pPr marL="0" lvl="0" indent="0" algn="ctr" defTabSz="488950" latinLnBrk="1">
            <a:lnSpc>
              <a:spcPct val="90000"/>
            </a:lnSpc>
            <a:spcBef>
              <a:spcPct val="0"/>
            </a:spcBef>
            <a:spcAft>
              <a:spcPct val="35000"/>
            </a:spcAft>
            <a:buNone/>
          </a:pPr>
          <a:r>
            <a:rPr lang="en-US" sz="1100" kern="1200" dirty="0">
              <a:latin typeface="나눔바른고딕" panose="020B0603020101020101" pitchFamily="50" charset="-127"/>
              <a:ea typeface="나눔바른고딕" panose="020B0603020101020101" pitchFamily="50" charset="-127"/>
            </a:rPr>
            <a:t>software</a:t>
          </a:r>
          <a:endParaRPr lang="ko-KR" altLang="en-US" sz="1100" kern="1200" dirty="0">
            <a:latin typeface="나눔바른고딕" panose="020B0603020101020101" pitchFamily="50" charset="-127"/>
            <a:ea typeface="나눔바른고딕" panose="020B0603020101020101" pitchFamily="50" charset="-127"/>
          </a:endParaRPr>
        </a:p>
      </dsp:txBody>
      <dsp:txXfrm>
        <a:off x="2756413" y="44587"/>
        <a:ext cx="1535701" cy="772141"/>
      </dsp:txXfrm>
    </dsp:sp>
    <dsp:sp modelId="{F1870776-1266-4866-8328-CF8033245A91}">
      <dsp:nvSpPr>
        <dsp:cNvPr id="0" name=""/>
        <dsp:cNvSpPr/>
      </dsp:nvSpPr>
      <dsp:spPr>
        <a:xfrm>
          <a:off x="1510162" y="430658"/>
          <a:ext cx="4028203" cy="4028203"/>
        </a:xfrm>
        <a:custGeom>
          <a:avLst/>
          <a:gdLst/>
          <a:ahLst/>
          <a:cxnLst/>
          <a:rect l="0" t="0" r="0" b="0"/>
          <a:pathLst>
            <a:path>
              <a:moveTo>
                <a:pt x="2830397" y="172833"/>
              </a:moveTo>
              <a:arcTo wR="2014101" hR="2014101" stAng="17634558" swAng="1227046"/>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B2DE1C0-B13D-4271-807D-4F8F1508FCA5}">
      <dsp:nvSpPr>
        <dsp:cNvPr id="0" name=""/>
        <dsp:cNvSpPr/>
      </dsp:nvSpPr>
      <dsp:spPr>
        <a:xfrm>
          <a:off x="4610309" y="1009867"/>
          <a:ext cx="1316436" cy="855683"/>
        </a:xfrm>
        <a:prstGeom prst="roundRect">
          <a:avLst/>
        </a:prstGeom>
        <a:solidFill>
          <a:schemeClr val="accent5">
            <a:hueOff val="312649"/>
            <a:satOff val="-2772"/>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latinLnBrk="1">
            <a:lnSpc>
              <a:spcPct val="90000"/>
            </a:lnSpc>
            <a:spcBef>
              <a:spcPct val="0"/>
            </a:spcBef>
            <a:spcAft>
              <a:spcPct val="35000"/>
            </a:spcAft>
            <a:buNone/>
          </a:pPr>
          <a:r>
            <a:rPr lang="en-US" sz="1100" kern="1200" dirty="0">
              <a:latin typeface="나눔바른고딕" panose="020B0603020101020101" pitchFamily="50" charset="-127"/>
              <a:ea typeface="나눔바른고딕" panose="020B0603020101020101" pitchFamily="50" charset="-127"/>
            </a:rPr>
            <a:t>Smart band</a:t>
          </a:r>
          <a:endParaRPr lang="ko-KR" altLang="en-US" sz="1100" kern="1200" dirty="0">
            <a:latin typeface="나눔바른고딕" panose="020B0603020101020101" pitchFamily="50" charset="-127"/>
            <a:ea typeface="나눔바른고딕" panose="020B0603020101020101" pitchFamily="50" charset="-127"/>
          </a:endParaRPr>
        </a:p>
      </dsp:txBody>
      <dsp:txXfrm>
        <a:off x="4652080" y="1051638"/>
        <a:ext cx="1232894" cy="772141"/>
      </dsp:txXfrm>
    </dsp:sp>
    <dsp:sp modelId="{859A37C5-8A09-4028-92A0-3E84BAFC25BD}">
      <dsp:nvSpPr>
        <dsp:cNvPr id="0" name=""/>
        <dsp:cNvSpPr/>
      </dsp:nvSpPr>
      <dsp:spPr>
        <a:xfrm>
          <a:off x="1510162" y="430658"/>
          <a:ext cx="4028203" cy="4028203"/>
        </a:xfrm>
        <a:custGeom>
          <a:avLst/>
          <a:gdLst/>
          <a:ahLst/>
          <a:cxnLst/>
          <a:rect l="0" t="0" r="0" b="0"/>
          <a:pathLst>
            <a:path>
              <a:moveTo>
                <a:pt x="3946422" y="1445997"/>
              </a:moveTo>
              <a:arcTo wR="2014101" hR="2014101" stAng="20616996" swAng="1966008"/>
            </a:path>
          </a:pathLst>
        </a:custGeom>
        <a:noFill/>
        <a:ln w="9525" cap="flat" cmpd="sng" algn="ctr">
          <a:solidFill>
            <a:schemeClr val="accent5">
              <a:hueOff val="312649"/>
              <a:satOff val="-2772"/>
              <a:lumOff val="0"/>
              <a:alphaOff val="0"/>
            </a:schemeClr>
          </a:solidFill>
          <a:prstDash val="solid"/>
        </a:ln>
        <a:effectLst/>
      </dsp:spPr>
      <dsp:style>
        <a:lnRef idx="1">
          <a:scrgbClr r="0" g="0" b="0"/>
        </a:lnRef>
        <a:fillRef idx="0">
          <a:scrgbClr r="0" g="0" b="0"/>
        </a:fillRef>
        <a:effectRef idx="0">
          <a:scrgbClr r="0" g="0" b="0"/>
        </a:effectRef>
        <a:fontRef idx="minor"/>
      </dsp:style>
    </dsp:sp>
    <dsp:sp modelId="{27B75D5C-0C7B-48FB-AB18-E247D87D98B3}">
      <dsp:nvSpPr>
        <dsp:cNvPr id="0" name=""/>
        <dsp:cNvSpPr/>
      </dsp:nvSpPr>
      <dsp:spPr>
        <a:xfrm>
          <a:off x="4610309" y="3023969"/>
          <a:ext cx="1316436" cy="855683"/>
        </a:xfrm>
        <a:prstGeom prst="roundRect">
          <a:avLst/>
        </a:prstGeom>
        <a:solidFill>
          <a:schemeClr val="accent5">
            <a:hueOff val="625298"/>
            <a:satOff val="-5545"/>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latinLnBrk="1">
            <a:lnSpc>
              <a:spcPct val="90000"/>
            </a:lnSpc>
            <a:spcBef>
              <a:spcPct val="0"/>
            </a:spcBef>
            <a:spcAft>
              <a:spcPct val="35000"/>
            </a:spcAft>
            <a:buNone/>
          </a:pPr>
          <a:r>
            <a:rPr lang="en-US" sz="1100" kern="1200" dirty="0">
              <a:latin typeface="나눔바른고딕" panose="020B0603020101020101" pitchFamily="50" charset="-127"/>
              <a:ea typeface="나눔바른고딕" panose="020B0603020101020101" pitchFamily="50" charset="-127"/>
            </a:rPr>
            <a:t>One button operation</a:t>
          </a:r>
          <a:endParaRPr lang="ko-KR" altLang="en-US" sz="1100" kern="1200" dirty="0">
            <a:latin typeface="나눔바른고딕" panose="020B0603020101020101" pitchFamily="50" charset="-127"/>
            <a:ea typeface="나눔바른고딕" panose="020B0603020101020101" pitchFamily="50" charset="-127"/>
          </a:endParaRPr>
        </a:p>
      </dsp:txBody>
      <dsp:txXfrm>
        <a:off x="4652080" y="3065740"/>
        <a:ext cx="1232894" cy="772141"/>
      </dsp:txXfrm>
    </dsp:sp>
    <dsp:sp modelId="{924C88D0-130F-4467-8458-3F17FB98C2A6}">
      <dsp:nvSpPr>
        <dsp:cNvPr id="0" name=""/>
        <dsp:cNvSpPr/>
      </dsp:nvSpPr>
      <dsp:spPr>
        <a:xfrm>
          <a:off x="1510162" y="430658"/>
          <a:ext cx="4028203" cy="4028203"/>
        </a:xfrm>
        <a:custGeom>
          <a:avLst/>
          <a:gdLst/>
          <a:ahLst/>
          <a:cxnLst/>
          <a:rect l="0" t="0" r="0" b="0"/>
          <a:pathLst>
            <a:path>
              <a:moveTo>
                <a:pt x="3421152" y="3455217"/>
              </a:moveTo>
              <a:arcTo wR="2014101" hR="2014101" stAng="2741115" swAng="1499218"/>
            </a:path>
          </a:pathLst>
        </a:custGeom>
        <a:noFill/>
        <a:ln w="9525" cap="flat" cmpd="sng" algn="ctr">
          <a:solidFill>
            <a:schemeClr val="accent5">
              <a:hueOff val="625298"/>
              <a:satOff val="-5545"/>
              <a:lumOff val="0"/>
              <a:alphaOff val="0"/>
            </a:schemeClr>
          </a:solidFill>
          <a:prstDash val="solid"/>
        </a:ln>
        <a:effectLst/>
      </dsp:spPr>
      <dsp:style>
        <a:lnRef idx="1">
          <a:scrgbClr r="0" g="0" b="0"/>
        </a:lnRef>
        <a:fillRef idx="0">
          <a:scrgbClr r="0" g="0" b="0"/>
        </a:fillRef>
        <a:effectRef idx="0">
          <a:scrgbClr r="0" g="0" b="0"/>
        </a:effectRef>
        <a:fontRef idx="minor"/>
      </dsp:style>
    </dsp:sp>
    <dsp:sp modelId="{AA1F1750-5AEE-4FFA-B6F8-B3242969621A}">
      <dsp:nvSpPr>
        <dsp:cNvPr id="0" name=""/>
        <dsp:cNvSpPr/>
      </dsp:nvSpPr>
      <dsp:spPr>
        <a:xfrm>
          <a:off x="2866045" y="4031019"/>
          <a:ext cx="1316436" cy="855683"/>
        </a:xfrm>
        <a:prstGeom prst="roundRect">
          <a:avLst/>
        </a:prstGeom>
        <a:solidFill>
          <a:schemeClr val="accent5">
            <a:hueOff val="937947"/>
            <a:satOff val="-8317"/>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latinLnBrk="1">
            <a:lnSpc>
              <a:spcPct val="90000"/>
            </a:lnSpc>
            <a:spcBef>
              <a:spcPct val="0"/>
            </a:spcBef>
            <a:spcAft>
              <a:spcPct val="35000"/>
            </a:spcAft>
            <a:buNone/>
          </a:pPr>
          <a:r>
            <a:rPr lang="en-US" sz="1100" kern="1200" dirty="0">
              <a:latin typeface="나눔바른고딕" panose="020B0603020101020101" pitchFamily="50" charset="-127"/>
              <a:ea typeface="나눔바른고딕" panose="020B0603020101020101" pitchFamily="50" charset="-127"/>
            </a:rPr>
            <a:t>Slope is changing hiking machine</a:t>
          </a:r>
          <a:endParaRPr lang="ko-KR" altLang="en-US" sz="1100" kern="1200" dirty="0">
            <a:latin typeface="나눔바른고딕" panose="020B0603020101020101" pitchFamily="50" charset="-127"/>
            <a:ea typeface="나눔바른고딕" panose="020B0603020101020101" pitchFamily="50" charset="-127"/>
          </a:endParaRPr>
        </a:p>
      </dsp:txBody>
      <dsp:txXfrm>
        <a:off x="2907816" y="4072790"/>
        <a:ext cx="1232894" cy="772141"/>
      </dsp:txXfrm>
    </dsp:sp>
    <dsp:sp modelId="{3FC7BCBA-6724-4A1E-8DCE-F38FE1C0458E}">
      <dsp:nvSpPr>
        <dsp:cNvPr id="0" name=""/>
        <dsp:cNvSpPr/>
      </dsp:nvSpPr>
      <dsp:spPr>
        <a:xfrm>
          <a:off x="1510162" y="430658"/>
          <a:ext cx="4028203" cy="4028203"/>
        </a:xfrm>
        <a:custGeom>
          <a:avLst/>
          <a:gdLst/>
          <a:ahLst/>
          <a:cxnLst/>
          <a:rect l="0" t="0" r="0" b="0"/>
          <a:pathLst>
            <a:path>
              <a:moveTo>
                <a:pt x="1347490" y="3914689"/>
              </a:moveTo>
              <a:arcTo wR="2014101" hR="2014101" stAng="6559667" swAng="1499218"/>
            </a:path>
          </a:pathLst>
        </a:custGeom>
        <a:noFill/>
        <a:ln w="9525" cap="flat" cmpd="sng" algn="ctr">
          <a:solidFill>
            <a:schemeClr val="accent5">
              <a:hueOff val="937947"/>
              <a:satOff val="-8317"/>
              <a:lumOff val="0"/>
              <a:alphaOff val="0"/>
            </a:schemeClr>
          </a:solidFill>
          <a:prstDash val="solid"/>
        </a:ln>
        <a:effectLst/>
      </dsp:spPr>
      <dsp:style>
        <a:lnRef idx="1">
          <a:scrgbClr r="0" g="0" b="0"/>
        </a:lnRef>
        <a:fillRef idx="0">
          <a:scrgbClr r="0" g="0" b="0"/>
        </a:fillRef>
        <a:effectRef idx="0">
          <a:scrgbClr r="0" g="0" b="0"/>
        </a:effectRef>
        <a:fontRef idx="minor"/>
      </dsp:style>
    </dsp:sp>
    <dsp:sp modelId="{586A9400-11D5-4997-87A0-202AACCA3B5A}">
      <dsp:nvSpPr>
        <dsp:cNvPr id="0" name=""/>
        <dsp:cNvSpPr/>
      </dsp:nvSpPr>
      <dsp:spPr>
        <a:xfrm>
          <a:off x="1121782" y="3023969"/>
          <a:ext cx="1316436" cy="855683"/>
        </a:xfrm>
        <a:prstGeom prst="roundRect">
          <a:avLst/>
        </a:prstGeom>
        <a:solidFill>
          <a:schemeClr val="accent5">
            <a:hueOff val="1250597"/>
            <a:satOff val="-1109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latinLnBrk="1">
            <a:lnSpc>
              <a:spcPct val="90000"/>
            </a:lnSpc>
            <a:spcBef>
              <a:spcPct val="0"/>
            </a:spcBef>
            <a:spcAft>
              <a:spcPct val="35000"/>
            </a:spcAft>
            <a:buNone/>
          </a:pPr>
          <a:r>
            <a:rPr lang="en-US" sz="1100" kern="1200" dirty="0">
              <a:latin typeface="나눔바른고딕" panose="020B0603020101020101" pitchFamily="50" charset="-127"/>
              <a:ea typeface="나눔바른고딕" panose="020B0603020101020101" pitchFamily="50" charset="-127"/>
            </a:rPr>
            <a:t>Family healthcare</a:t>
          </a:r>
          <a:endParaRPr lang="ko-KR" altLang="en-US" sz="1100" kern="1200" dirty="0">
            <a:latin typeface="나눔바른고딕" panose="020B0603020101020101" pitchFamily="50" charset="-127"/>
            <a:ea typeface="나눔바른고딕" panose="020B0603020101020101" pitchFamily="50" charset="-127"/>
          </a:endParaRPr>
        </a:p>
      </dsp:txBody>
      <dsp:txXfrm>
        <a:off x="1163553" y="3065740"/>
        <a:ext cx="1232894" cy="772141"/>
      </dsp:txXfrm>
    </dsp:sp>
    <dsp:sp modelId="{99DB8759-93AF-44DB-BC9D-F4E5104FB3D3}">
      <dsp:nvSpPr>
        <dsp:cNvPr id="0" name=""/>
        <dsp:cNvSpPr/>
      </dsp:nvSpPr>
      <dsp:spPr>
        <a:xfrm>
          <a:off x="1510162" y="430658"/>
          <a:ext cx="4028203" cy="4028203"/>
        </a:xfrm>
        <a:custGeom>
          <a:avLst/>
          <a:gdLst/>
          <a:ahLst/>
          <a:cxnLst/>
          <a:rect l="0" t="0" r="0" b="0"/>
          <a:pathLst>
            <a:path>
              <a:moveTo>
                <a:pt x="81781" y="2582206"/>
              </a:moveTo>
              <a:arcTo wR="2014101" hR="2014101" stAng="9816996" swAng="1966008"/>
            </a:path>
          </a:pathLst>
        </a:custGeom>
        <a:noFill/>
        <a:ln w="9525" cap="flat" cmpd="sng" algn="ctr">
          <a:solidFill>
            <a:schemeClr val="accent5">
              <a:hueOff val="1250597"/>
              <a:satOff val="-11090"/>
              <a:lumOff val="0"/>
              <a:alphaOff val="0"/>
            </a:schemeClr>
          </a:solidFill>
          <a:prstDash val="solid"/>
        </a:ln>
        <a:effectLst/>
      </dsp:spPr>
      <dsp:style>
        <a:lnRef idx="1">
          <a:scrgbClr r="0" g="0" b="0"/>
        </a:lnRef>
        <a:fillRef idx="0">
          <a:scrgbClr r="0" g="0" b="0"/>
        </a:fillRef>
        <a:effectRef idx="0">
          <a:scrgbClr r="0" g="0" b="0"/>
        </a:effectRef>
        <a:fontRef idx="minor"/>
      </dsp:style>
    </dsp:sp>
    <dsp:sp modelId="{1B12AB5B-2839-42B8-AB72-AD4C3007F7A1}">
      <dsp:nvSpPr>
        <dsp:cNvPr id="0" name=""/>
        <dsp:cNvSpPr/>
      </dsp:nvSpPr>
      <dsp:spPr>
        <a:xfrm>
          <a:off x="1121782" y="1009867"/>
          <a:ext cx="1316436" cy="855683"/>
        </a:xfrm>
        <a:prstGeom prst="roundRect">
          <a:avLst/>
        </a:prstGeom>
        <a:solidFill>
          <a:schemeClr val="accent5">
            <a:hueOff val="1563246"/>
            <a:satOff val="-13862"/>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latinLnBrk="1">
            <a:lnSpc>
              <a:spcPct val="90000"/>
            </a:lnSpc>
            <a:spcBef>
              <a:spcPct val="0"/>
            </a:spcBef>
            <a:spcAft>
              <a:spcPct val="35000"/>
            </a:spcAft>
            <a:buNone/>
          </a:pPr>
          <a:r>
            <a:rPr lang="en-US" sz="1100" kern="1200" dirty="0" err="1">
              <a:latin typeface="나눔바른고딕" panose="020B0603020101020101" pitchFamily="50" charset="-127"/>
              <a:ea typeface="나눔바른고딕" panose="020B0603020101020101" pitchFamily="50" charset="-127"/>
            </a:rPr>
            <a:t>Wellnesss</a:t>
          </a:r>
          <a:r>
            <a:rPr lang="en-US" sz="1100" kern="1200" dirty="0">
              <a:latin typeface="나눔바른고딕" panose="020B0603020101020101" pitchFamily="50" charset="-127"/>
              <a:ea typeface="나눔바른고딕" panose="020B0603020101020101" pitchFamily="50" charset="-127"/>
            </a:rPr>
            <a:t> and</a:t>
          </a:r>
        </a:p>
        <a:p>
          <a:pPr marL="0" lvl="0" indent="0" algn="ctr" defTabSz="488950" latinLnBrk="1">
            <a:lnSpc>
              <a:spcPct val="90000"/>
            </a:lnSpc>
            <a:spcBef>
              <a:spcPct val="0"/>
            </a:spcBef>
            <a:spcAft>
              <a:spcPct val="35000"/>
            </a:spcAft>
            <a:buNone/>
          </a:pPr>
          <a:r>
            <a:rPr lang="en-US" sz="1100" kern="1200" dirty="0">
              <a:latin typeface="나눔바른고딕" panose="020B0603020101020101" pitchFamily="50" charset="-127"/>
              <a:ea typeface="나눔바른고딕" panose="020B0603020101020101" pitchFamily="50" charset="-127"/>
            </a:rPr>
            <a:t> heart rate check</a:t>
          </a:r>
        </a:p>
      </dsp:txBody>
      <dsp:txXfrm>
        <a:off x="1163553" y="1051638"/>
        <a:ext cx="1232894" cy="772141"/>
      </dsp:txXfrm>
    </dsp:sp>
    <dsp:sp modelId="{400BFC04-8879-4FCF-AF60-280397CC401E}">
      <dsp:nvSpPr>
        <dsp:cNvPr id="0" name=""/>
        <dsp:cNvSpPr/>
      </dsp:nvSpPr>
      <dsp:spPr>
        <a:xfrm>
          <a:off x="1510162" y="430658"/>
          <a:ext cx="4028203" cy="4028203"/>
        </a:xfrm>
        <a:custGeom>
          <a:avLst/>
          <a:gdLst/>
          <a:ahLst/>
          <a:cxnLst/>
          <a:rect l="0" t="0" r="0" b="0"/>
          <a:pathLst>
            <a:path>
              <a:moveTo>
                <a:pt x="605911" y="574099"/>
              </a:moveTo>
              <a:arcTo wR="2014101" hR="2014101" stAng="13538395" swAng="1227046"/>
            </a:path>
          </a:pathLst>
        </a:custGeom>
        <a:noFill/>
        <a:ln w="9525" cap="flat" cmpd="sng" algn="ctr">
          <a:solidFill>
            <a:schemeClr val="accent5">
              <a:hueOff val="1563246"/>
              <a:satOff val="-13862"/>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8705A-63DE-4D64-827C-E86E4DDA5A47}">
      <dsp:nvSpPr>
        <dsp:cNvPr id="0" name=""/>
        <dsp:cNvSpPr/>
      </dsp:nvSpPr>
      <dsp:spPr>
        <a:xfrm>
          <a:off x="795" y="1876560"/>
          <a:ext cx="1511829" cy="1511829"/>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latinLnBrk="1">
            <a:lnSpc>
              <a:spcPct val="90000"/>
            </a:lnSpc>
            <a:spcBef>
              <a:spcPct val="0"/>
            </a:spcBef>
            <a:spcAft>
              <a:spcPct val="35000"/>
            </a:spcAft>
            <a:buNone/>
          </a:pPr>
          <a:r>
            <a:rPr lang="en-US" sz="1600" kern="1200" dirty="0">
              <a:latin typeface="나눔바른고딕" panose="020B0603020101020101" pitchFamily="50" charset="-127"/>
              <a:ea typeface="나눔바른고딕" panose="020B0603020101020101" pitchFamily="50" charset="-127"/>
            </a:rPr>
            <a:t>Biometric measurement</a:t>
          </a:r>
          <a:endParaRPr lang="ko-KR" altLang="en-US" sz="1600" kern="1200" dirty="0">
            <a:latin typeface="나눔바른고딕" panose="020B0603020101020101" pitchFamily="50" charset="-127"/>
            <a:ea typeface="나눔바른고딕" panose="020B0603020101020101" pitchFamily="50" charset="-127"/>
          </a:endParaRPr>
        </a:p>
      </dsp:txBody>
      <dsp:txXfrm>
        <a:off x="222197" y="2097962"/>
        <a:ext cx="1069025" cy="1069025"/>
      </dsp:txXfrm>
    </dsp:sp>
    <dsp:sp modelId="{FB845156-64B0-466B-9FE2-AA02748F96C2}">
      <dsp:nvSpPr>
        <dsp:cNvPr id="0" name=""/>
        <dsp:cNvSpPr/>
      </dsp:nvSpPr>
      <dsp:spPr>
        <a:xfrm>
          <a:off x="1581549" y="2438785"/>
          <a:ext cx="387379" cy="387379"/>
        </a:xfrm>
        <a:prstGeom prst="mathPlus">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latinLnBrk="1">
            <a:lnSpc>
              <a:spcPct val="90000"/>
            </a:lnSpc>
            <a:spcBef>
              <a:spcPct val="0"/>
            </a:spcBef>
            <a:spcAft>
              <a:spcPct val="35000"/>
            </a:spcAft>
            <a:buNone/>
          </a:pPr>
          <a:endParaRPr lang="ko-KR" altLang="en-US" sz="500" kern="1200"/>
        </a:p>
      </dsp:txBody>
      <dsp:txXfrm>
        <a:off x="1632896" y="2586919"/>
        <a:ext cx="284685" cy="91111"/>
      </dsp:txXfrm>
    </dsp:sp>
    <dsp:sp modelId="{F105799A-B60A-4F61-B96E-558D4CBBEC22}">
      <dsp:nvSpPr>
        <dsp:cNvPr id="0" name=""/>
        <dsp:cNvSpPr/>
      </dsp:nvSpPr>
      <dsp:spPr>
        <a:xfrm>
          <a:off x="2037854" y="1876560"/>
          <a:ext cx="1511829" cy="1511829"/>
        </a:xfrm>
        <a:prstGeom prst="ellipse">
          <a:avLst/>
        </a:prstGeom>
        <a:solidFill>
          <a:schemeClr val="accent5">
            <a:hueOff val="521082"/>
            <a:satOff val="-4621"/>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latinLnBrk="1">
            <a:lnSpc>
              <a:spcPct val="90000"/>
            </a:lnSpc>
            <a:spcBef>
              <a:spcPct val="0"/>
            </a:spcBef>
            <a:spcAft>
              <a:spcPct val="35000"/>
            </a:spcAft>
            <a:buNone/>
          </a:pPr>
          <a:r>
            <a:rPr lang="en-US" sz="1600" kern="1200" dirty="0" err="1">
              <a:latin typeface="나눔바른고딕" panose="020B0603020101020101" pitchFamily="50" charset="-127"/>
              <a:ea typeface="나눔바른고딕" panose="020B0603020101020101" pitchFamily="50" charset="-127"/>
            </a:rPr>
            <a:t>Onebutton</a:t>
          </a:r>
          <a:r>
            <a:rPr lang="en-US" sz="1600" kern="1200" dirty="0">
              <a:latin typeface="나눔바른고딕" panose="020B0603020101020101" pitchFamily="50" charset="-127"/>
              <a:ea typeface="나눔바른고딕" panose="020B0603020101020101" pitchFamily="50" charset="-127"/>
            </a:rPr>
            <a:t> operation</a:t>
          </a:r>
          <a:endParaRPr lang="ko-KR" altLang="en-US" sz="1600" kern="1200" dirty="0">
            <a:latin typeface="나눔바른고딕" panose="020B0603020101020101" pitchFamily="50" charset="-127"/>
            <a:ea typeface="나눔바른고딕" panose="020B0603020101020101" pitchFamily="50" charset="-127"/>
          </a:endParaRPr>
        </a:p>
      </dsp:txBody>
      <dsp:txXfrm>
        <a:off x="2259256" y="2097962"/>
        <a:ext cx="1069025" cy="1069025"/>
      </dsp:txXfrm>
    </dsp:sp>
    <dsp:sp modelId="{95FC05D0-F586-4310-9D36-2A30893AFF9A}">
      <dsp:nvSpPr>
        <dsp:cNvPr id="0" name=""/>
        <dsp:cNvSpPr/>
      </dsp:nvSpPr>
      <dsp:spPr>
        <a:xfrm>
          <a:off x="3618608" y="2438785"/>
          <a:ext cx="387379" cy="387379"/>
        </a:xfrm>
        <a:prstGeom prst="mathPlus">
          <a:avLst/>
        </a:prstGeom>
        <a:solidFill>
          <a:schemeClr val="accent5">
            <a:hueOff val="781623"/>
            <a:satOff val="-6931"/>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latinLnBrk="1">
            <a:lnSpc>
              <a:spcPct val="90000"/>
            </a:lnSpc>
            <a:spcBef>
              <a:spcPct val="0"/>
            </a:spcBef>
            <a:spcAft>
              <a:spcPct val="35000"/>
            </a:spcAft>
            <a:buNone/>
          </a:pPr>
          <a:endParaRPr lang="ko-KR" altLang="en-US" sz="500" kern="1200"/>
        </a:p>
      </dsp:txBody>
      <dsp:txXfrm>
        <a:off x="3669955" y="2586919"/>
        <a:ext cx="284685" cy="91111"/>
      </dsp:txXfrm>
    </dsp:sp>
    <dsp:sp modelId="{EE73DEBE-76E0-406F-B4D7-AE7FD9ACAF3F}">
      <dsp:nvSpPr>
        <dsp:cNvPr id="0" name=""/>
        <dsp:cNvSpPr/>
      </dsp:nvSpPr>
      <dsp:spPr>
        <a:xfrm>
          <a:off x="4074912" y="1876560"/>
          <a:ext cx="1511829" cy="1511829"/>
        </a:xfrm>
        <a:prstGeom prst="ellipse">
          <a:avLst/>
        </a:prstGeom>
        <a:solidFill>
          <a:schemeClr val="accent5">
            <a:hueOff val="1042164"/>
            <a:satOff val="-9241"/>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latinLnBrk="1">
            <a:lnSpc>
              <a:spcPct val="90000"/>
            </a:lnSpc>
            <a:spcBef>
              <a:spcPct val="0"/>
            </a:spcBef>
            <a:spcAft>
              <a:spcPct val="35000"/>
            </a:spcAft>
            <a:buNone/>
          </a:pPr>
          <a:r>
            <a:rPr lang="en-US" sz="1600" kern="1200" dirty="0">
              <a:latin typeface="나눔바른고딕" panose="020B0603020101020101" pitchFamily="50" charset="-127"/>
              <a:ea typeface="나눔바른고딕" panose="020B0603020101020101" pitchFamily="50" charset="-127"/>
            </a:rPr>
            <a:t>Family</a:t>
          </a:r>
        </a:p>
        <a:p>
          <a:pPr marL="0" lvl="0" indent="0" algn="ctr" defTabSz="711200" latinLnBrk="1">
            <a:lnSpc>
              <a:spcPct val="90000"/>
            </a:lnSpc>
            <a:spcBef>
              <a:spcPct val="0"/>
            </a:spcBef>
            <a:spcAft>
              <a:spcPct val="35000"/>
            </a:spcAft>
            <a:buNone/>
          </a:pPr>
          <a:r>
            <a:rPr lang="en-US" sz="1600" kern="1200" dirty="0">
              <a:latin typeface="나눔바른고딕" panose="020B0603020101020101" pitchFamily="50" charset="-127"/>
              <a:ea typeface="나눔바른고딕" panose="020B0603020101020101" pitchFamily="50" charset="-127"/>
            </a:rPr>
            <a:t>healthcare</a:t>
          </a:r>
          <a:endParaRPr lang="ko-KR" altLang="en-US" sz="1600" kern="1200" dirty="0">
            <a:latin typeface="나눔바른고딕" panose="020B0603020101020101" pitchFamily="50" charset="-127"/>
            <a:ea typeface="나눔바른고딕" panose="020B0603020101020101" pitchFamily="50" charset="-127"/>
          </a:endParaRPr>
        </a:p>
      </dsp:txBody>
      <dsp:txXfrm>
        <a:off x="4296314" y="2097962"/>
        <a:ext cx="1069025" cy="1069025"/>
      </dsp:txXfrm>
    </dsp:sp>
    <dsp:sp modelId="{1FF9C3D4-7506-494A-9B50-A3BEE2C4A66E}">
      <dsp:nvSpPr>
        <dsp:cNvPr id="0" name=""/>
        <dsp:cNvSpPr/>
      </dsp:nvSpPr>
      <dsp:spPr>
        <a:xfrm>
          <a:off x="5655667" y="2438785"/>
          <a:ext cx="387379" cy="387379"/>
        </a:xfrm>
        <a:prstGeom prst="mathEqual">
          <a:avLst/>
        </a:prstGeom>
        <a:solidFill>
          <a:schemeClr val="accent5">
            <a:hueOff val="1563246"/>
            <a:satOff val="-13862"/>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latinLnBrk="1">
            <a:lnSpc>
              <a:spcPct val="90000"/>
            </a:lnSpc>
            <a:spcBef>
              <a:spcPct val="0"/>
            </a:spcBef>
            <a:spcAft>
              <a:spcPct val="35000"/>
            </a:spcAft>
            <a:buNone/>
          </a:pPr>
          <a:endParaRPr lang="ko-KR" altLang="en-US" sz="1100" kern="1200"/>
        </a:p>
      </dsp:txBody>
      <dsp:txXfrm>
        <a:off x="5707014" y="2518585"/>
        <a:ext cx="284685" cy="227779"/>
      </dsp:txXfrm>
    </dsp:sp>
    <dsp:sp modelId="{80A4C105-25CE-4E8E-B097-D2C3CF00E3DC}">
      <dsp:nvSpPr>
        <dsp:cNvPr id="0" name=""/>
        <dsp:cNvSpPr/>
      </dsp:nvSpPr>
      <dsp:spPr>
        <a:xfrm>
          <a:off x="6111971" y="1876560"/>
          <a:ext cx="1511829" cy="1511829"/>
        </a:xfrm>
        <a:prstGeom prst="ellipse">
          <a:avLst/>
        </a:prstGeom>
        <a:solidFill>
          <a:schemeClr val="accent5">
            <a:hueOff val="1563246"/>
            <a:satOff val="-13862"/>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latinLnBrk="1">
            <a:lnSpc>
              <a:spcPct val="90000"/>
            </a:lnSpc>
            <a:spcBef>
              <a:spcPct val="0"/>
            </a:spcBef>
            <a:spcAft>
              <a:spcPct val="35000"/>
            </a:spcAft>
            <a:buNone/>
          </a:pPr>
          <a:r>
            <a:rPr lang="en-US" altLang="ko-KR" sz="1600" kern="1200" dirty="0">
              <a:latin typeface="나눔바른고딕" panose="020B0603020101020101" pitchFamily="50" charset="-127"/>
              <a:ea typeface="나눔바른고딕" panose="020B0603020101020101" pitchFamily="50" charset="-127"/>
            </a:rPr>
            <a:t>Easy healthcare kit</a:t>
          </a:r>
          <a:endParaRPr lang="ko-KR" altLang="en-US" sz="1600" kern="1200" dirty="0">
            <a:latin typeface="나눔바른고딕" panose="020B0603020101020101" pitchFamily="50" charset="-127"/>
            <a:ea typeface="나눔바른고딕" panose="020B0603020101020101" pitchFamily="50" charset="-127"/>
          </a:endParaRPr>
        </a:p>
      </dsp:txBody>
      <dsp:txXfrm>
        <a:off x="6333373" y="2097962"/>
        <a:ext cx="1069025" cy="1069025"/>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175B8C-DF90-4444-88E4-F1D95D87E965}" type="datetimeFigureOut">
              <a:rPr lang="ko-KR" altLang="en-US" smtClean="0"/>
              <a:pPr/>
              <a:t>2016-10-30</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405DAE-064F-4E16-A6EA-40DBFA52F806}" type="slidenum">
              <a:rPr lang="ko-KR" altLang="en-US" smtClean="0"/>
              <a:pPr/>
              <a:t>‹#›</a:t>
            </a:fld>
            <a:endParaRPr lang="ko-KR" altLang="en-US"/>
          </a:p>
        </p:txBody>
      </p:sp>
    </p:spTree>
    <p:extLst>
      <p:ext uri="{BB962C8B-B14F-4D97-AF65-F5344CB8AC3E}">
        <p14:creationId xmlns:p14="http://schemas.microsoft.com/office/powerpoint/2010/main" val="253287819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1</a:t>
            </a:fld>
            <a:endParaRPr lang="ko-KR" altLang="en-US"/>
          </a:p>
        </p:txBody>
      </p:sp>
    </p:spTree>
    <p:extLst>
      <p:ext uri="{BB962C8B-B14F-4D97-AF65-F5344CB8AC3E}">
        <p14:creationId xmlns:p14="http://schemas.microsoft.com/office/powerpoint/2010/main" val="1265930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16</a:t>
            </a:fld>
            <a:endParaRPr lang="ko-KR" altLang="en-US"/>
          </a:p>
        </p:txBody>
      </p:sp>
    </p:spTree>
    <p:extLst>
      <p:ext uri="{BB962C8B-B14F-4D97-AF65-F5344CB8AC3E}">
        <p14:creationId xmlns:p14="http://schemas.microsoft.com/office/powerpoint/2010/main" val="1265930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17</a:t>
            </a:fld>
            <a:endParaRPr lang="ko-KR" altLang="en-US"/>
          </a:p>
        </p:txBody>
      </p:sp>
    </p:spTree>
    <p:extLst>
      <p:ext uri="{BB962C8B-B14F-4D97-AF65-F5344CB8AC3E}">
        <p14:creationId xmlns:p14="http://schemas.microsoft.com/office/powerpoint/2010/main" val="1265930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18</a:t>
            </a:fld>
            <a:endParaRPr lang="ko-KR" altLang="en-US"/>
          </a:p>
        </p:txBody>
      </p:sp>
    </p:spTree>
    <p:extLst>
      <p:ext uri="{BB962C8B-B14F-4D97-AF65-F5344CB8AC3E}">
        <p14:creationId xmlns:p14="http://schemas.microsoft.com/office/powerpoint/2010/main" val="1265930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19</a:t>
            </a:fld>
            <a:endParaRPr lang="ko-KR" altLang="en-US"/>
          </a:p>
        </p:txBody>
      </p:sp>
    </p:spTree>
    <p:extLst>
      <p:ext uri="{BB962C8B-B14F-4D97-AF65-F5344CB8AC3E}">
        <p14:creationId xmlns:p14="http://schemas.microsoft.com/office/powerpoint/2010/main" val="1265930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20</a:t>
            </a:fld>
            <a:endParaRPr lang="ko-KR" altLang="en-US"/>
          </a:p>
        </p:txBody>
      </p:sp>
    </p:spTree>
    <p:extLst>
      <p:ext uri="{BB962C8B-B14F-4D97-AF65-F5344CB8AC3E}">
        <p14:creationId xmlns:p14="http://schemas.microsoft.com/office/powerpoint/2010/main" val="1265930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21</a:t>
            </a:fld>
            <a:endParaRPr lang="ko-KR" altLang="en-US"/>
          </a:p>
        </p:txBody>
      </p:sp>
    </p:spTree>
    <p:extLst>
      <p:ext uri="{BB962C8B-B14F-4D97-AF65-F5344CB8AC3E}">
        <p14:creationId xmlns:p14="http://schemas.microsoft.com/office/powerpoint/2010/main" val="1265930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8405DAE-064F-4E16-A6EA-40DBFA52F806}" type="slidenum">
              <a:rPr kumimoji="0" lang="ko-KR" alt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22</a:t>
            </a:fld>
            <a:endParaRPr kumimoji="0" lang="ko-KR"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110924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23</a:t>
            </a:fld>
            <a:endParaRPr lang="ko-KR" altLang="en-US"/>
          </a:p>
        </p:txBody>
      </p:sp>
    </p:spTree>
    <p:extLst>
      <p:ext uri="{BB962C8B-B14F-4D97-AF65-F5344CB8AC3E}">
        <p14:creationId xmlns:p14="http://schemas.microsoft.com/office/powerpoint/2010/main" val="1265930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8405DAE-064F-4E16-A6EA-40DBFA52F806}" type="slidenum">
              <a:rPr kumimoji="0" lang="ko-KR" alt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24</a:t>
            </a:fld>
            <a:endParaRPr kumimoji="0" lang="ko-KR"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0434523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28</a:t>
            </a:fld>
            <a:endParaRPr lang="ko-KR" altLang="en-US"/>
          </a:p>
        </p:txBody>
      </p:sp>
    </p:spTree>
    <p:extLst>
      <p:ext uri="{BB962C8B-B14F-4D97-AF65-F5344CB8AC3E}">
        <p14:creationId xmlns:p14="http://schemas.microsoft.com/office/powerpoint/2010/main" val="1265930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3</a:t>
            </a:fld>
            <a:endParaRPr lang="ko-KR" altLang="en-US"/>
          </a:p>
        </p:txBody>
      </p:sp>
    </p:spTree>
    <p:extLst>
      <p:ext uri="{BB962C8B-B14F-4D97-AF65-F5344CB8AC3E}">
        <p14:creationId xmlns:p14="http://schemas.microsoft.com/office/powerpoint/2010/main" val="12659305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29</a:t>
            </a:fld>
            <a:endParaRPr lang="ko-KR" altLang="en-US"/>
          </a:p>
        </p:txBody>
      </p:sp>
    </p:spTree>
    <p:extLst>
      <p:ext uri="{BB962C8B-B14F-4D97-AF65-F5344CB8AC3E}">
        <p14:creationId xmlns:p14="http://schemas.microsoft.com/office/powerpoint/2010/main" val="12659305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30</a:t>
            </a:fld>
            <a:endParaRPr lang="ko-KR" altLang="en-US"/>
          </a:p>
        </p:txBody>
      </p:sp>
    </p:spTree>
    <p:extLst>
      <p:ext uri="{BB962C8B-B14F-4D97-AF65-F5344CB8AC3E}">
        <p14:creationId xmlns:p14="http://schemas.microsoft.com/office/powerpoint/2010/main" val="27270960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31</a:t>
            </a:fld>
            <a:endParaRPr lang="ko-KR" altLang="en-US"/>
          </a:p>
        </p:txBody>
      </p:sp>
    </p:spTree>
    <p:extLst>
      <p:ext uri="{BB962C8B-B14F-4D97-AF65-F5344CB8AC3E}">
        <p14:creationId xmlns:p14="http://schemas.microsoft.com/office/powerpoint/2010/main" val="1265930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4</a:t>
            </a:fld>
            <a:endParaRPr lang="ko-KR" altLang="en-US"/>
          </a:p>
        </p:txBody>
      </p:sp>
    </p:spTree>
    <p:extLst>
      <p:ext uri="{BB962C8B-B14F-4D97-AF65-F5344CB8AC3E}">
        <p14:creationId xmlns:p14="http://schemas.microsoft.com/office/powerpoint/2010/main" val="1265930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5</a:t>
            </a:fld>
            <a:endParaRPr lang="ko-KR" altLang="en-US"/>
          </a:p>
        </p:txBody>
      </p:sp>
    </p:spTree>
    <p:extLst>
      <p:ext uri="{BB962C8B-B14F-4D97-AF65-F5344CB8AC3E}">
        <p14:creationId xmlns:p14="http://schemas.microsoft.com/office/powerpoint/2010/main" val="1621847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6</a:t>
            </a:fld>
            <a:endParaRPr lang="ko-KR" altLang="en-US"/>
          </a:p>
        </p:txBody>
      </p:sp>
    </p:spTree>
    <p:extLst>
      <p:ext uri="{BB962C8B-B14F-4D97-AF65-F5344CB8AC3E}">
        <p14:creationId xmlns:p14="http://schemas.microsoft.com/office/powerpoint/2010/main" val="1265930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12</a:t>
            </a:fld>
            <a:endParaRPr lang="ko-KR" altLang="en-US"/>
          </a:p>
        </p:txBody>
      </p:sp>
    </p:spTree>
    <p:extLst>
      <p:ext uri="{BB962C8B-B14F-4D97-AF65-F5344CB8AC3E}">
        <p14:creationId xmlns:p14="http://schemas.microsoft.com/office/powerpoint/2010/main" val="1265930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13</a:t>
            </a:fld>
            <a:endParaRPr lang="ko-KR" altLang="en-US"/>
          </a:p>
        </p:txBody>
      </p:sp>
    </p:spTree>
    <p:extLst>
      <p:ext uri="{BB962C8B-B14F-4D97-AF65-F5344CB8AC3E}">
        <p14:creationId xmlns:p14="http://schemas.microsoft.com/office/powerpoint/2010/main" val="1265930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14</a:t>
            </a:fld>
            <a:endParaRPr lang="ko-KR" altLang="en-US"/>
          </a:p>
        </p:txBody>
      </p:sp>
    </p:spTree>
    <p:extLst>
      <p:ext uri="{BB962C8B-B14F-4D97-AF65-F5344CB8AC3E}">
        <p14:creationId xmlns:p14="http://schemas.microsoft.com/office/powerpoint/2010/main" val="1265930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15</a:t>
            </a:fld>
            <a:endParaRPr lang="ko-KR" altLang="en-US"/>
          </a:p>
        </p:txBody>
      </p:sp>
    </p:spTree>
    <p:extLst>
      <p:ext uri="{BB962C8B-B14F-4D97-AF65-F5344CB8AC3E}">
        <p14:creationId xmlns:p14="http://schemas.microsoft.com/office/powerpoint/2010/main" val="1265930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9" name="이등변 삼각형 8"/>
          <p:cNvSpPr/>
          <p:nvPr userDrawn="1"/>
        </p:nvSpPr>
        <p:spPr>
          <a:xfrm rot="1630265">
            <a:off x="6154872" y="3214348"/>
            <a:ext cx="3839911" cy="2814489"/>
          </a:xfrm>
          <a:prstGeom prst="triangl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A200DB6-95EC-49A7-BD4C-E70999BD6845}" type="datetime1">
              <a:rPr lang="ko-KR" altLang="en-US" smtClean="0"/>
              <a:pPr/>
              <a:t>2016-10-30</a:t>
            </a:fld>
            <a:endParaRPr lang="ko-KR" altLang="en-US"/>
          </a:p>
        </p:txBody>
      </p:sp>
      <p:sp>
        <p:nvSpPr>
          <p:cNvPr id="5" name="바닥글 개체 틀 4"/>
          <p:cNvSpPr>
            <a:spLocks noGrp="1"/>
          </p:cNvSpPr>
          <p:nvPr>
            <p:ph type="ftr" sz="quarter" idx="11"/>
          </p:nvPr>
        </p:nvSpPr>
        <p:spPr>
          <a:xfrm flipH="1">
            <a:off x="6019800" y="6237312"/>
            <a:ext cx="136376" cy="484163"/>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1CE12531-6FF3-4A70-ADD4-1CF142C0B40C}"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FC5A2795-EB37-4315-A2CE-135DB3937956}" type="datetime1">
              <a:rPr lang="ko-KR" altLang="en-US" smtClean="0"/>
              <a:pPr/>
              <a:t>2016-10-30</a:t>
            </a:fld>
            <a:endParaRPr lang="ko-KR" altLang="en-US"/>
          </a:p>
        </p:txBody>
      </p:sp>
      <p:sp>
        <p:nvSpPr>
          <p:cNvPr id="5" name="바닥글 개체 틀 4"/>
          <p:cNvSpPr>
            <a:spLocks noGrp="1"/>
          </p:cNvSpPr>
          <p:nvPr>
            <p:ph type="ftr" sz="quarter" idx="11"/>
          </p:nvPr>
        </p:nvSpPr>
        <p:spPr>
          <a:xfrm flipH="1">
            <a:off x="6019800" y="6237312"/>
            <a:ext cx="136376" cy="484163"/>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1CE12531-6FF3-4A70-ADD4-1CF142C0B40C}"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D26B9918-E6BB-432D-A8F8-AC60DB3964CC}" type="datetime1">
              <a:rPr lang="ko-KR" altLang="en-US" smtClean="0"/>
              <a:pPr/>
              <a:t>2016-10-30</a:t>
            </a:fld>
            <a:endParaRPr lang="ko-KR" altLang="en-US"/>
          </a:p>
        </p:txBody>
      </p:sp>
      <p:sp>
        <p:nvSpPr>
          <p:cNvPr id="5" name="바닥글 개체 틀 4"/>
          <p:cNvSpPr>
            <a:spLocks noGrp="1"/>
          </p:cNvSpPr>
          <p:nvPr>
            <p:ph type="ftr" sz="quarter" idx="11"/>
          </p:nvPr>
        </p:nvSpPr>
        <p:spPr>
          <a:xfrm flipH="1">
            <a:off x="6019800" y="6237312"/>
            <a:ext cx="136376" cy="484163"/>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1CE12531-6FF3-4A70-ADD4-1CF142C0B40C}"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C0FC02E3-8D33-4F3D-B7C7-251592AF8EBF}" type="datetime1">
              <a:rPr lang="ko-KR" altLang="en-US" smtClean="0"/>
              <a:pPr/>
              <a:t>2016-10-30</a:t>
            </a:fld>
            <a:endParaRPr lang="ko-KR" altLang="en-US"/>
          </a:p>
        </p:txBody>
      </p:sp>
      <p:sp>
        <p:nvSpPr>
          <p:cNvPr id="5" name="바닥글 개체 틀 4"/>
          <p:cNvSpPr>
            <a:spLocks noGrp="1"/>
          </p:cNvSpPr>
          <p:nvPr>
            <p:ph type="ftr" sz="quarter" idx="11"/>
          </p:nvPr>
        </p:nvSpPr>
        <p:spPr>
          <a:xfrm flipH="1">
            <a:off x="6019800" y="6237312"/>
            <a:ext cx="136376" cy="484163"/>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1CE12531-6FF3-4A70-ADD4-1CF142C0B40C}"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98DFDEAE-93DF-4C5D-B8B3-A56BFDA35506}" type="datetime1">
              <a:rPr lang="ko-KR" altLang="en-US" smtClean="0"/>
              <a:pPr/>
              <a:t>2016-10-30</a:t>
            </a:fld>
            <a:endParaRPr lang="ko-KR" altLang="en-US"/>
          </a:p>
        </p:txBody>
      </p:sp>
      <p:sp>
        <p:nvSpPr>
          <p:cNvPr id="6" name="바닥글 개체 틀 5"/>
          <p:cNvSpPr>
            <a:spLocks noGrp="1"/>
          </p:cNvSpPr>
          <p:nvPr>
            <p:ph type="ftr" sz="quarter" idx="11"/>
          </p:nvPr>
        </p:nvSpPr>
        <p:spPr>
          <a:xfrm flipH="1">
            <a:off x="6019800" y="6237312"/>
            <a:ext cx="136376" cy="484163"/>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1CE12531-6FF3-4A70-ADD4-1CF142C0B40C}"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99C1F306-9F63-4D26-9200-67D01FD9E31C}" type="datetime1">
              <a:rPr lang="ko-KR" altLang="en-US" smtClean="0"/>
              <a:pPr/>
              <a:t>2016-10-30</a:t>
            </a:fld>
            <a:endParaRPr lang="ko-KR" altLang="en-US"/>
          </a:p>
        </p:txBody>
      </p:sp>
      <p:sp>
        <p:nvSpPr>
          <p:cNvPr id="8" name="바닥글 개체 틀 7"/>
          <p:cNvSpPr>
            <a:spLocks noGrp="1"/>
          </p:cNvSpPr>
          <p:nvPr>
            <p:ph type="ftr" sz="quarter" idx="11"/>
          </p:nvPr>
        </p:nvSpPr>
        <p:spPr>
          <a:xfrm flipH="1">
            <a:off x="6019800" y="6237312"/>
            <a:ext cx="136376" cy="484163"/>
          </a:xfrm>
          <a:prstGeom prst="rect">
            <a:avLst/>
          </a:prstGeom>
        </p:spPr>
        <p:txBody>
          <a:bodyPr/>
          <a:lstStyle/>
          <a:p>
            <a:endParaRPr lang="ko-KR" altLang="en-US"/>
          </a:p>
        </p:txBody>
      </p:sp>
      <p:sp>
        <p:nvSpPr>
          <p:cNvPr id="9" name="슬라이드 번호 개체 틀 8"/>
          <p:cNvSpPr>
            <a:spLocks noGrp="1"/>
          </p:cNvSpPr>
          <p:nvPr>
            <p:ph type="sldNum" sz="quarter" idx="12"/>
          </p:nvPr>
        </p:nvSpPr>
        <p:spPr/>
        <p:txBody>
          <a:bodyPr/>
          <a:lstStyle/>
          <a:p>
            <a:fld id="{1CE12531-6FF3-4A70-ADD4-1CF142C0B40C}"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A9F8D711-DAEC-41E7-BCCE-97D973D9FCF4}" type="datetime1">
              <a:rPr lang="ko-KR" altLang="en-US" smtClean="0"/>
              <a:pPr/>
              <a:t>2016-10-30</a:t>
            </a:fld>
            <a:endParaRPr lang="ko-KR" altLang="en-US"/>
          </a:p>
        </p:txBody>
      </p:sp>
      <p:sp>
        <p:nvSpPr>
          <p:cNvPr id="4" name="바닥글 개체 틀 3"/>
          <p:cNvSpPr>
            <a:spLocks noGrp="1"/>
          </p:cNvSpPr>
          <p:nvPr>
            <p:ph type="ftr" sz="quarter" idx="11"/>
          </p:nvPr>
        </p:nvSpPr>
        <p:spPr>
          <a:xfrm flipH="1">
            <a:off x="6019800" y="6237312"/>
            <a:ext cx="136376" cy="484163"/>
          </a:xfrm>
          <a:prstGeom prst="rect">
            <a:avLst/>
          </a:prstGeom>
        </p:spPr>
        <p:txBody>
          <a:bodyPr/>
          <a:lstStyle/>
          <a:p>
            <a:endParaRPr lang="ko-KR" altLang="en-US"/>
          </a:p>
        </p:txBody>
      </p:sp>
      <p:sp>
        <p:nvSpPr>
          <p:cNvPr id="5" name="슬라이드 번호 개체 틀 4"/>
          <p:cNvSpPr>
            <a:spLocks noGrp="1"/>
          </p:cNvSpPr>
          <p:nvPr>
            <p:ph type="sldNum" sz="quarter" idx="12"/>
          </p:nvPr>
        </p:nvSpPr>
        <p:spPr/>
        <p:txBody>
          <a:bodyPr/>
          <a:lstStyle/>
          <a:p>
            <a:fld id="{1CE12531-6FF3-4A70-ADD4-1CF142C0B40C}"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C73DAACD-CB12-4A48-A0F0-7880F7B8F2E4}" type="datetime1">
              <a:rPr lang="ko-KR" altLang="en-US" smtClean="0"/>
              <a:pPr/>
              <a:t>2016-10-30</a:t>
            </a:fld>
            <a:endParaRPr lang="ko-KR" altLang="en-US"/>
          </a:p>
        </p:txBody>
      </p:sp>
      <p:sp>
        <p:nvSpPr>
          <p:cNvPr id="3" name="바닥글 개체 틀 2"/>
          <p:cNvSpPr>
            <a:spLocks noGrp="1"/>
          </p:cNvSpPr>
          <p:nvPr>
            <p:ph type="ftr" sz="quarter" idx="11"/>
          </p:nvPr>
        </p:nvSpPr>
        <p:spPr>
          <a:xfrm flipH="1">
            <a:off x="6019800" y="6237312"/>
            <a:ext cx="136376" cy="484163"/>
          </a:xfrm>
          <a:prstGeom prst="rect">
            <a:avLst/>
          </a:prstGeom>
        </p:spPr>
        <p:txBody>
          <a:bodyPr/>
          <a:lstStyle/>
          <a:p>
            <a:endParaRPr lang="ko-KR" altLang="en-US"/>
          </a:p>
        </p:txBody>
      </p:sp>
      <p:sp>
        <p:nvSpPr>
          <p:cNvPr id="4" name="슬라이드 번호 개체 틀 3"/>
          <p:cNvSpPr>
            <a:spLocks noGrp="1"/>
          </p:cNvSpPr>
          <p:nvPr>
            <p:ph type="sldNum" sz="quarter" idx="12"/>
          </p:nvPr>
        </p:nvSpPr>
        <p:spPr/>
        <p:txBody>
          <a:bodyPr/>
          <a:lstStyle/>
          <a:p>
            <a:fld id="{1CE12531-6FF3-4A70-ADD4-1CF142C0B40C}"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9B881914-6B2B-4507-8C3B-681EC42BF714}" type="datetime1">
              <a:rPr lang="ko-KR" altLang="en-US" smtClean="0"/>
              <a:pPr/>
              <a:t>2016-10-30</a:t>
            </a:fld>
            <a:endParaRPr lang="ko-KR" altLang="en-US"/>
          </a:p>
        </p:txBody>
      </p:sp>
      <p:sp>
        <p:nvSpPr>
          <p:cNvPr id="6" name="바닥글 개체 틀 5"/>
          <p:cNvSpPr>
            <a:spLocks noGrp="1"/>
          </p:cNvSpPr>
          <p:nvPr>
            <p:ph type="ftr" sz="quarter" idx="11"/>
          </p:nvPr>
        </p:nvSpPr>
        <p:spPr>
          <a:xfrm flipH="1">
            <a:off x="6019800" y="6237312"/>
            <a:ext cx="136376" cy="484163"/>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1CE12531-6FF3-4A70-ADD4-1CF142C0B40C}"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E2D7CE56-2D8E-4D66-9002-E3AC405EFE2C}" type="datetime1">
              <a:rPr lang="ko-KR" altLang="en-US" smtClean="0"/>
              <a:pPr/>
              <a:t>2016-10-30</a:t>
            </a:fld>
            <a:endParaRPr lang="ko-KR" altLang="en-US"/>
          </a:p>
        </p:txBody>
      </p:sp>
      <p:sp>
        <p:nvSpPr>
          <p:cNvPr id="6" name="바닥글 개체 틀 5"/>
          <p:cNvSpPr>
            <a:spLocks noGrp="1"/>
          </p:cNvSpPr>
          <p:nvPr>
            <p:ph type="ftr" sz="quarter" idx="11"/>
          </p:nvPr>
        </p:nvSpPr>
        <p:spPr>
          <a:xfrm flipH="1">
            <a:off x="6019800" y="6237312"/>
            <a:ext cx="136376" cy="484163"/>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1CE12531-6FF3-4A70-ADD4-1CF142C0B40C}"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g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Noto Sans Korean Medium" pitchFamily="34" charset="-127"/>
                <a:ea typeface="Noto Sans Korean Medium" pitchFamily="34" charset="-127"/>
              </a:defRPr>
            </a:lvl1pPr>
          </a:lstStyle>
          <a:p>
            <a:fld id="{47C2A942-B78E-48FC-8EFB-B55B217D18F5}" type="datetime1">
              <a:rPr lang="ko-KR" altLang="en-US" smtClean="0"/>
              <a:pPr/>
              <a:t>2016-10-30</a:t>
            </a:fld>
            <a:endParaRPr lang="ko-KR" altLang="en-US"/>
          </a:p>
        </p:txBody>
      </p:sp>
      <p:sp>
        <p:nvSpPr>
          <p:cNvPr id="6" name="슬라이드 번호 개체 틀 5"/>
          <p:cNvSpPr>
            <a:spLocks noGrp="1"/>
          </p:cNvSpPr>
          <p:nvPr>
            <p:ph type="sldNum" sz="quarter" idx="4"/>
          </p:nvPr>
        </p:nvSpPr>
        <p:spPr>
          <a:xfrm>
            <a:off x="6967314" y="6462861"/>
            <a:ext cx="2133600" cy="365125"/>
          </a:xfrm>
          <a:prstGeom prst="rect">
            <a:avLst/>
          </a:prstGeom>
        </p:spPr>
        <p:txBody>
          <a:bodyPr vert="horz" lIns="91440" tIns="45720" rIns="91440" bIns="45720" rtlCol="0" anchor="ctr"/>
          <a:lstStyle>
            <a:lvl1pPr algn="r">
              <a:defRPr sz="1200">
                <a:solidFill>
                  <a:schemeClr val="bg1"/>
                </a:solidFill>
                <a:latin typeface="Noto Sans Korean Medium" pitchFamily="34" charset="-127"/>
                <a:ea typeface="Noto Sans Korean Medium" pitchFamily="34" charset="-127"/>
              </a:defRPr>
            </a:lvl1pPr>
          </a:lstStyle>
          <a:p>
            <a:fld id="{1CE12531-6FF3-4A70-ADD4-1CF142C0B40C}" type="slidenum">
              <a:rPr lang="ko-KR" altLang="en-US" smtClean="0"/>
              <a:pPr/>
              <a:t>‹#›</a:t>
            </a:fld>
            <a:endParaRPr lang="ko-KR"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1" hangingPunct="1">
        <a:spcBef>
          <a:spcPct val="0"/>
        </a:spcBef>
        <a:buNone/>
        <a:defRPr sz="4400" kern="1200" spc="-150">
          <a:solidFill>
            <a:schemeClr val="tx1"/>
          </a:solidFill>
          <a:latin typeface="Noto Sans Korean Bold" pitchFamily="34" charset="-127"/>
          <a:ea typeface="Noto Sans Korean Bold" pitchFamily="34" charset="-127"/>
          <a:cs typeface="+mj-cs"/>
        </a:defRPr>
      </a:lvl1pPr>
    </p:titleStyle>
    <p:bodyStyle>
      <a:lvl1pPr marL="342900" indent="-342900" algn="l" defTabSz="914400" rtl="0" eaLnBrk="1" latinLnBrk="1" hangingPunct="1">
        <a:spcBef>
          <a:spcPct val="20000"/>
        </a:spcBef>
        <a:buFont typeface="Arial" pitchFamily="34" charset="0"/>
        <a:buChar char="•"/>
        <a:defRPr sz="3200" kern="1200" spc="-100" baseline="0">
          <a:solidFill>
            <a:schemeClr val="tx1"/>
          </a:solidFill>
          <a:latin typeface="Noto Sans Korean Medium" pitchFamily="34" charset="-127"/>
          <a:ea typeface="Noto Sans Korean Medium" pitchFamily="34" charset="-127"/>
          <a:cs typeface="+mn-cs"/>
        </a:defRPr>
      </a:lvl1pPr>
      <a:lvl2pPr marL="742950" indent="-285750" algn="l" defTabSz="914400" rtl="0" eaLnBrk="1" latinLnBrk="1" hangingPunct="1">
        <a:spcBef>
          <a:spcPct val="20000"/>
        </a:spcBef>
        <a:buFont typeface="Arial" pitchFamily="34" charset="0"/>
        <a:buChar char="–"/>
        <a:defRPr sz="2800" kern="1200" spc="-100" baseline="0">
          <a:solidFill>
            <a:schemeClr val="tx1"/>
          </a:solidFill>
          <a:latin typeface="Noto Sans Korean Medium" pitchFamily="34" charset="-127"/>
          <a:ea typeface="Noto Sans Korean Medium" pitchFamily="34" charset="-127"/>
          <a:cs typeface="+mn-cs"/>
        </a:defRPr>
      </a:lvl2pPr>
      <a:lvl3pPr marL="1143000" indent="-228600" algn="l" defTabSz="914400" rtl="0" eaLnBrk="1" latinLnBrk="1" hangingPunct="1">
        <a:spcBef>
          <a:spcPct val="20000"/>
        </a:spcBef>
        <a:buFont typeface="Arial" pitchFamily="34" charset="0"/>
        <a:buChar char="•"/>
        <a:defRPr sz="2400" kern="1200" spc="-100" baseline="0">
          <a:solidFill>
            <a:schemeClr val="tx1"/>
          </a:solidFill>
          <a:latin typeface="Noto Sans Korean Medium" pitchFamily="34" charset="-127"/>
          <a:ea typeface="Noto Sans Korean Medium" pitchFamily="34" charset="-127"/>
          <a:cs typeface="+mn-cs"/>
        </a:defRPr>
      </a:lvl3pPr>
      <a:lvl4pPr marL="1600200" indent="-228600" algn="l" defTabSz="914400" rtl="0" eaLnBrk="1" latinLnBrk="1" hangingPunct="1">
        <a:spcBef>
          <a:spcPct val="20000"/>
        </a:spcBef>
        <a:buFont typeface="Arial" pitchFamily="34" charset="0"/>
        <a:buChar char="–"/>
        <a:defRPr sz="2000" kern="1200" spc="-100" baseline="0">
          <a:solidFill>
            <a:schemeClr val="tx1"/>
          </a:solidFill>
          <a:latin typeface="Noto Sans Korean Medium" pitchFamily="34" charset="-127"/>
          <a:ea typeface="Noto Sans Korean Medium" pitchFamily="34" charset="-127"/>
          <a:cs typeface="+mn-cs"/>
        </a:defRPr>
      </a:lvl4pPr>
      <a:lvl5pPr marL="2057400" indent="-228600" algn="l" defTabSz="914400" rtl="0" eaLnBrk="1" latinLnBrk="1" hangingPunct="1">
        <a:spcBef>
          <a:spcPct val="20000"/>
        </a:spcBef>
        <a:buFont typeface="Arial" pitchFamily="34" charset="0"/>
        <a:buChar char="»"/>
        <a:defRPr sz="2000" kern="1200" spc="-100" baseline="0">
          <a:solidFill>
            <a:schemeClr val="tx1"/>
          </a:solidFill>
          <a:latin typeface="Noto Sans Korean Medium" pitchFamily="34" charset="-127"/>
          <a:ea typeface="Noto Sans Korean Medium" pitchFamily="34"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07/relationships/hdphoto" Target="../media/hdphoto2.wdp"/><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07/relationships/hdphoto" Target="../media/hdphoto2.wdp"/><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07/relationships/hdphoto" Target="../media/hdphoto2.wdp"/><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07/relationships/hdphoto" Target="../media/hdphoto2.wdp"/><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07/relationships/hdphoto" Target="../media/hdphoto2.wdp"/><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07/relationships/hdphoto" Target="../media/hdphoto2.wdp"/><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07/relationships/hdphoto" Target="../media/hdphoto2.wdp"/><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07/relationships/hdphoto" Target="../media/hdphoto2.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07/relationships/hdphoto" Target="../media/hdphoto2.wdp"/><Relationship Id="rId4" Type="http://schemas.openxmlformats.org/officeDocument/2006/relationships/image" Target="../media/image3.png"/><Relationship Id="rId9" Type="http://schemas.openxmlformats.org/officeDocument/2006/relationships/image" Target="../media/image7.png"/></Relationships>
</file>

<file path=ppt/slides/_rels/slide2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07/relationships/hdphoto" Target="../media/hdphoto2.wdp"/><Relationship Id="rId4" Type="http://schemas.openxmlformats.org/officeDocument/2006/relationships/image" Target="../media/image3.png"/><Relationship Id="rId9" Type="http://schemas.openxmlformats.org/officeDocument/2006/relationships/image" Target="../media/image8.png"/></Relationships>
</file>

<file path=ppt/slides/_rels/slide2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07/relationships/hdphoto" Target="../media/hdphoto2.wdp"/><Relationship Id="rId4" Type="http://schemas.openxmlformats.org/officeDocument/2006/relationships/image" Target="../media/image3.png"/><Relationship Id="rId9" Type="http://schemas.openxmlformats.org/officeDocument/2006/relationships/image" Target="../media/image9.png"/></Relationships>
</file>

<file path=ppt/slides/_rels/slide2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07/relationships/hdphoto" Target="../media/hdphoto2.wdp"/><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0.png"/></Relationships>
</file>

<file path=ppt/slides/_rels/slide2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07/relationships/hdphoto" Target="../media/hdphoto2.wdp"/><Relationship Id="rId4" Type="http://schemas.openxmlformats.org/officeDocument/2006/relationships/image" Target="../media/image3.png"/><Relationship Id="rId9"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image" Target="../media/image1.png"/><Relationship Id="rId7" Type="http://schemas.microsoft.com/office/2007/relationships/hdphoto" Target="../media/hdphoto1.wdp"/><Relationship Id="rId12"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diagramColors" Target="../diagrams/colors1.xml"/><Relationship Id="rId5" Type="http://schemas.microsoft.com/office/2007/relationships/hdphoto" Target="../media/hdphoto2.wdp"/><Relationship Id="rId10" Type="http://schemas.openxmlformats.org/officeDocument/2006/relationships/diagramQuickStyle" Target="../diagrams/quickStyle1.xml"/><Relationship Id="rId4" Type="http://schemas.openxmlformats.org/officeDocument/2006/relationships/image" Target="../media/image3.png"/><Relationship Id="rId9"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07/relationships/hdphoto" Target="../media/hdphoto2.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image" Target="../media/image1.png"/><Relationship Id="rId7" Type="http://schemas.microsoft.com/office/2007/relationships/hdphoto" Target="../media/hdphoto1.wdp"/><Relationship Id="rId12"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diagramColors" Target="../diagrams/colors2.xml"/><Relationship Id="rId5" Type="http://schemas.microsoft.com/office/2007/relationships/hdphoto" Target="../media/hdphoto2.wdp"/><Relationship Id="rId10" Type="http://schemas.openxmlformats.org/officeDocument/2006/relationships/diagramQuickStyle" Target="../diagrams/quickStyle2.xml"/><Relationship Id="rId4" Type="http://schemas.openxmlformats.org/officeDocument/2006/relationships/image" Target="../media/image3.png"/><Relationship Id="rId9"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07/relationships/hdphoto" Target="../media/hdphoto2.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그룹 10"/>
          <p:cNvGrpSpPr/>
          <p:nvPr/>
        </p:nvGrpSpPr>
        <p:grpSpPr>
          <a:xfrm>
            <a:off x="47464" y="-22647"/>
            <a:ext cx="9142412" cy="6858000"/>
            <a:chOff x="0" y="0"/>
            <a:chExt cx="9142412" cy="6858000"/>
          </a:xfrm>
        </p:grpSpPr>
        <p:sp>
          <p:nvSpPr>
            <p:cNvPr id="16" name="갈매기형 수장 15"/>
            <p:cNvSpPr/>
            <p:nvPr/>
          </p:nvSpPr>
          <p:spPr>
            <a:xfrm rot="10800000">
              <a:off x="4282380" y="0"/>
              <a:ext cx="4860032" cy="6858000"/>
            </a:xfrm>
            <a:prstGeom prst="chevron">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나눔바른고딕" panose="020B0603020101020101" pitchFamily="50" charset="-127"/>
                <a:ea typeface="나눔바른고딕" panose="020B0603020101020101" pitchFamily="50" charset="-127"/>
              </a:endParaRPr>
            </a:p>
          </p:txBody>
        </p:sp>
        <p:sp>
          <p:nvSpPr>
            <p:cNvPr id="10" name="갈매기형 수장 9"/>
            <p:cNvSpPr/>
            <p:nvPr/>
          </p:nvSpPr>
          <p:spPr>
            <a:xfrm>
              <a:off x="0" y="0"/>
              <a:ext cx="4860032" cy="6858000"/>
            </a:xfrm>
            <a:prstGeom prst="chevron">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나눔바른고딕" panose="020B0603020101020101" pitchFamily="50" charset="-127"/>
                <a:ea typeface="나눔바른고딕" panose="020B0603020101020101" pitchFamily="50" charset="-127"/>
              </a:endParaRPr>
            </a:p>
          </p:txBody>
        </p:sp>
      </p:grpSp>
      <p:grpSp>
        <p:nvGrpSpPr>
          <p:cNvPr id="18" name="그룹 17"/>
          <p:cNvGrpSpPr/>
          <p:nvPr/>
        </p:nvGrpSpPr>
        <p:grpSpPr>
          <a:xfrm>
            <a:off x="552448" y="399677"/>
            <a:ext cx="8039103" cy="6093296"/>
            <a:chOff x="150494" y="382352"/>
            <a:chExt cx="8843013" cy="6093296"/>
          </a:xfrm>
        </p:grpSpPr>
        <p:sp>
          <p:nvSpPr>
            <p:cNvPr id="3" name="순서도: 준비 2"/>
            <p:cNvSpPr/>
            <p:nvPr/>
          </p:nvSpPr>
          <p:spPr>
            <a:xfrm>
              <a:off x="150494" y="382352"/>
              <a:ext cx="8843013" cy="6093296"/>
            </a:xfrm>
            <a:prstGeom prst="flowChartPreparati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나눔바른고딕" panose="020B0603020101020101" pitchFamily="50" charset="-127"/>
                <a:ea typeface="나눔바른고딕" panose="020B0603020101020101" pitchFamily="50" charset="-127"/>
              </a:endParaRPr>
            </a:p>
          </p:txBody>
        </p:sp>
        <p:cxnSp>
          <p:nvCxnSpPr>
            <p:cNvPr id="7" name="직선 화살표 연결선 6"/>
            <p:cNvCxnSpPr/>
            <p:nvPr/>
          </p:nvCxnSpPr>
          <p:spPr>
            <a:xfrm>
              <a:off x="150494" y="3429000"/>
              <a:ext cx="8843013" cy="0"/>
            </a:xfrm>
            <a:prstGeom prst="straightConnector1">
              <a:avLst/>
            </a:prstGeom>
            <a:ln>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 name="TextBox 3"/>
          <p:cNvSpPr txBox="1"/>
          <p:nvPr/>
        </p:nvSpPr>
        <p:spPr>
          <a:xfrm>
            <a:off x="1693659" y="2636912"/>
            <a:ext cx="5756704" cy="769441"/>
          </a:xfrm>
          <a:prstGeom prst="rect">
            <a:avLst/>
          </a:prstGeom>
          <a:noFill/>
        </p:spPr>
        <p:txBody>
          <a:bodyPr wrap="none" rtlCol="0">
            <a:spAutoFit/>
          </a:bodyPr>
          <a:lstStyle/>
          <a:p>
            <a:pPr algn="ctr"/>
            <a:r>
              <a:rPr lang="en-US" altLang="ko-KR" sz="4400" spc="-300" dirty="0">
                <a:solidFill>
                  <a:schemeClr val="bg1"/>
                </a:solidFill>
                <a:latin typeface="a옛날목욕탕L" panose="02020600000000000000" pitchFamily="18" charset="-127"/>
                <a:ea typeface="a옛날목욕탕L" panose="02020600000000000000" pitchFamily="18" charset="-127"/>
              </a:rPr>
              <a:t>Easy  Healthcare  Kit</a:t>
            </a:r>
            <a:endParaRPr lang="ko-KR" altLang="en-US" sz="4400" spc="-300" dirty="0">
              <a:solidFill>
                <a:schemeClr val="bg1"/>
              </a:solidFill>
              <a:latin typeface="a옛날목욕탕L" panose="02020600000000000000" pitchFamily="18" charset="-127"/>
              <a:ea typeface="a옛날목욕탕L" panose="02020600000000000000" pitchFamily="18" charset="-127"/>
            </a:endParaRPr>
          </a:p>
        </p:txBody>
      </p:sp>
      <p:sp>
        <p:nvSpPr>
          <p:cNvPr id="12" name="TextBox 11"/>
          <p:cNvSpPr txBox="1"/>
          <p:nvPr/>
        </p:nvSpPr>
        <p:spPr>
          <a:xfrm>
            <a:off x="3399255" y="2226350"/>
            <a:ext cx="2345515" cy="338554"/>
          </a:xfrm>
          <a:prstGeom prst="rect">
            <a:avLst/>
          </a:prstGeom>
          <a:noFill/>
        </p:spPr>
        <p:txBody>
          <a:bodyPr wrap="none" rtlCol="0">
            <a:spAutoFit/>
          </a:bodyPr>
          <a:lstStyle/>
          <a:p>
            <a:pPr algn="ctr"/>
            <a:r>
              <a:rPr lang="ko-KR" altLang="en-US" sz="1600" spc="300" dirty="0">
                <a:solidFill>
                  <a:schemeClr val="bg1"/>
                </a:solidFill>
                <a:latin typeface="a옛날목욕탕L" panose="02020600000000000000" pitchFamily="18" charset="-127"/>
                <a:ea typeface="a옛날목욕탕L" panose="02020600000000000000" pitchFamily="18" charset="-127"/>
              </a:rPr>
              <a:t>조작의 편리성을 더한</a:t>
            </a:r>
          </a:p>
        </p:txBody>
      </p:sp>
      <p:pic>
        <p:nvPicPr>
          <p:cNvPr id="14" name="Picture 2" descr="C:\Users\madeit-top1\Documents\PPT\icon\심플 도톰한\award ribbon.png"/>
          <p:cNvPicPr>
            <a:picLocks noChangeAspect="1" noChangeArrowheads="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4305301" y="692696"/>
            <a:ext cx="626739" cy="626739"/>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3097841" y="5631631"/>
            <a:ext cx="3369833" cy="461665"/>
          </a:xfrm>
          <a:prstGeom prst="rect">
            <a:avLst/>
          </a:prstGeom>
          <a:noFill/>
        </p:spPr>
        <p:txBody>
          <a:bodyPr wrap="none" rtlCol="0">
            <a:spAutoFit/>
          </a:bodyPr>
          <a:lstStyle/>
          <a:p>
            <a:pPr algn="ctr"/>
            <a:r>
              <a:rPr lang="en-US" altLang="ko-KR" sz="1200" spc="300" dirty="0">
                <a:solidFill>
                  <a:schemeClr val="bg1"/>
                </a:solidFill>
                <a:latin typeface="a옛날목욕탕L" panose="02020600000000000000" pitchFamily="18" charset="-127"/>
                <a:ea typeface="a옛날목욕탕L" panose="02020600000000000000" pitchFamily="18" charset="-127"/>
              </a:rPr>
              <a:t>2016 Software Engineering</a:t>
            </a:r>
          </a:p>
          <a:p>
            <a:pPr algn="ctr"/>
            <a:r>
              <a:rPr lang="en-US" altLang="ko-KR" sz="1200" spc="300" dirty="0">
                <a:solidFill>
                  <a:schemeClr val="bg1"/>
                </a:solidFill>
                <a:latin typeface="a옛날목욕탕L" panose="02020600000000000000" pitchFamily="18" charset="-127"/>
                <a:ea typeface="a옛날목욕탕L" panose="02020600000000000000" pitchFamily="18" charset="-127"/>
              </a:rPr>
              <a:t>Team 1</a:t>
            </a:r>
            <a:endParaRPr lang="ko-KR" altLang="en-US" sz="1200" spc="300" dirty="0">
              <a:solidFill>
                <a:schemeClr val="bg1"/>
              </a:solidFill>
              <a:latin typeface="a옛날목욕탕L" panose="02020600000000000000" pitchFamily="18" charset="-127"/>
              <a:ea typeface="a옛날목욕탕L" panose="02020600000000000000" pitchFamily="18" charset="-127"/>
            </a:endParaRPr>
          </a:p>
        </p:txBody>
      </p:sp>
      <p:sp>
        <p:nvSpPr>
          <p:cNvPr id="17" name="직사각형 16"/>
          <p:cNvSpPr/>
          <p:nvPr/>
        </p:nvSpPr>
        <p:spPr>
          <a:xfrm>
            <a:off x="3250831" y="5588448"/>
            <a:ext cx="306382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pic>
        <p:nvPicPr>
          <p:cNvPr id="8" name="그림 7"/>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foregroundMark x1="6332" y1="10769" x2="6332" y2="10769"/>
                        <a14:foregroundMark x1="14248" y1="16154" x2="14248" y2="16154"/>
                        <a14:foregroundMark x1="20580" y1="13077" x2="20580" y2="13077"/>
                        <a14:foregroundMark x1="5541" y1="46154" x2="5541" y2="46154"/>
                        <a14:foregroundMark x1="6332" y1="32308" x2="6332" y2="32308"/>
                        <a14:foregroundMark x1="43799" y1="24615" x2="43799" y2="24615"/>
                        <a14:foregroundMark x1="41161" y1="12308" x2="41161" y2="12308"/>
                        <a14:foregroundMark x1="57256" y1="10769" x2="57256" y2="10769"/>
                        <a14:foregroundMark x1="67018" y1="13077" x2="67018" y2="13077"/>
                        <a14:foregroundMark x1="65435" y1="43077" x2="65435" y2="43077"/>
                        <a14:foregroundMark x1="73087" y1="40000" x2="73087" y2="40000"/>
                        <a14:foregroundMark x1="58575" y1="18462" x2="58575" y2="18462"/>
                        <a14:foregroundMark x1="41689" y1="28462" x2="41689" y2="28462"/>
                        <a14:backgroundMark x1="26913" y1="93077" x2="26913" y2="93077"/>
                        <a14:backgroundMark x1="18470" y1="64615" x2="18470" y2="64615"/>
                        <a14:backgroundMark x1="13193" y1="67692" x2="13193" y2="67692"/>
                        <a14:backgroundMark x1="12665" y1="67692" x2="12665" y2="67692"/>
                        <a14:backgroundMark x1="9499" y1="70769" x2="9499" y2="70769"/>
                        <a14:backgroundMark x1="9235" y1="83846" x2="10818" y2="85385"/>
                        <a14:backgroundMark x1="17414" y1="83846" x2="18997" y2="82308"/>
                        <a14:backgroundMark x1="26913" y1="75385" x2="28760" y2="74615"/>
                        <a14:backgroundMark x1="30607" y1="75385" x2="35884" y2="78462"/>
                        <a14:backgroundMark x1="43536" y1="80000" x2="45119" y2="80000"/>
                        <a14:backgroundMark x1="54354" y1="80000" x2="56464" y2="80000"/>
                        <a14:backgroundMark x1="64380" y1="78462" x2="67282" y2="78462"/>
                        <a14:backgroundMark x1="73879" y1="76923" x2="78100" y2="77692"/>
                        <a14:backgroundMark x1="84169" y1="77692" x2="87335" y2="76923"/>
                        <a14:backgroundMark x1="90765" y1="73846" x2="91293" y2="72308"/>
                        <a14:backgroundMark x1="92612" y1="43077" x2="92612" y2="43077"/>
                        <a14:backgroundMark x1="86280" y1="20769" x2="86280" y2="20769"/>
                        <a14:backgroundMark x1="78628" y1="24615" x2="78628" y2="24615"/>
                        <a14:backgroundMark x1="73087" y1="26154" x2="73087" y2="26154"/>
                        <a14:backgroundMark x1="74406" y1="7692" x2="74406" y2="7692"/>
                        <a14:backgroundMark x1="72032" y1="1538" x2="72032" y2="1538"/>
                        <a14:backgroundMark x1="83905" y1="5385" x2="83905" y2="5385"/>
                        <a14:backgroundMark x1="96834" y1="13846" x2="96834" y2="13846"/>
                        <a14:backgroundMark x1="95515" y1="24615" x2="95515" y2="24615"/>
                      </a14:backgroundRemoval>
                    </a14:imgEffect>
                  </a14:imgLayer>
                </a14:imgProps>
              </a:ext>
              <a:ext uri="{28A0092B-C50C-407E-A947-70E740481C1C}">
                <a14:useLocalDpi xmlns:a14="http://schemas.microsoft.com/office/drawing/2010/main" val="0"/>
              </a:ext>
            </a:extLst>
          </a:blip>
          <a:stretch>
            <a:fillRect/>
          </a:stretch>
        </p:blipFill>
        <p:spPr>
          <a:xfrm>
            <a:off x="6228184" y="3573016"/>
            <a:ext cx="2099310" cy="7200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갈매기형 수장 4"/>
          <p:cNvSpPr/>
          <p:nvPr/>
        </p:nvSpPr>
        <p:spPr>
          <a:xfrm>
            <a:off x="0" y="0"/>
            <a:ext cx="4860032" cy="6858000"/>
          </a:xfrm>
          <a:prstGeom prst="chevron">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나눔바른고딕" panose="020B0603020101020101" pitchFamily="50" charset="-127"/>
              <a:ea typeface="나눔바른고딕" panose="020B0603020101020101" pitchFamily="50" charset="-127"/>
            </a:endParaRPr>
          </a:p>
        </p:txBody>
      </p:sp>
      <p:sp>
        <p:nvSpPr>
          <p:cNvPr id="7" name="직사각형 6"/>
          <p:cNvSpPr/>
          <p:nvPr/>
        </p:nvSpPr>
        <p:spPr>
          <a:xfrm>
            <a:off x="1259632" y="-6748"/>
            <a:ext cx="7860432" cy="790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8" name="직사각형 7"/>
          <p:cNvSpPr/>
          <p:nvPr/>
        </p:nvSpPr>
        <p:spPr>
          <a:xfrm>
            <a:off x="1259632" y="761861"/>
            <a:ext cx="7884368"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9" name="직사각형 8"/>
          <p:cNvSpPr/>
          <p:nvPr/>
        </p:nvSpPr>
        <p:spPr>
          <a:xfrm>
            <a:off x="-17536" y="601638"/>
            <a:ext cx="1296144" cy="62563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10" name="순서도: 수동 입력 9"/>
          <p:cNvSpPr/>
          <p:nvPr/>
        </p:nvSpPr>
        <p:spPr>
          <a:xfrm flipV="1">
            <a:off x="820" y="-6748"/>
            <a:ext cx="1296144" cy="812105"/>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11" name="직각 삼각형 10"/>
          <p:cNvSpPr/>
          <p:nvPr/>
        </p:nvSpPr>
        <p:spPr>
          <a:xfrm flipH="1" flipV="1">
            <a:off x="820" y="-2769"/>
            <a:ext cx="1296144" cy="9554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12" name="직사각형 11"/>
          <p:cNvSpPr/>
          <p:nvPr/>
        </p:nvSpPr>
        <p:spPr>
          <a:xfrm>
            <a:off x="1938381" y="179929"/>
            <a:ext cx="6291595" cy="584775"/>
          </a:xfrm>
          <a:prstGeom prst="rect">
            <a:avLst/>
          </a:prstGeom>
        </p:spPr>
        <p:txBody>
          <a:bodyPr wrap="none">
            <a:spAutoFit/>
          </a:bodyPr>
          <a:lstStyle/>
          <a:p>
            <a:pPr algn="ctr"/>
            <a:r>
              <a:rPr lang="en-US" altLang="ko-KR" sz="3200" spc="-150" dirty="0">
                <a:solidFill>
                  <a:schemeClr val="accent5"/>
                </a:solidFill>
                <a:latin typeface="a옛날목욕탕L" panose="02020600000000000000" pitchFamily="18" charset="-127"/>
                <a:ea typeface="a옛날목욕탕L" panose="02020600000000000000" pitchFamily="18" charset="-127"/>
              </a:rPr>
              <a:t>Detail  Design  For  Application</a:t>
            </a:r>
            <a:endParaRPr lang="ko-KR" altLang="en-US" sz="3200" spc="-150" dirty="0">
              <a:solidFill>
                <a:schemeClr val="accent5"/>
              </a:solidFill>
              <a:latin typeface="a옛날목욕탕L" panose="02020600000000000000" pitchFamily="18" charset="-127"/>
              <a:ea typeface="a옛날목욕탕L" panose="02020600000000000000" pitchFamily="18" charset="-127"/>
            </a:endParaRPr>
          </a:p>
        </p:txBody>
      </p:sp>
      <p:sp>
        <p:nvSpPr>
          <p:cNvPr id="13" name="직사각형 12"/>
          <p:cNvSpPr/>
          <p:nvPr/>
        </p:nvSpPr>
        <p:spPr>
          <a:xfrm>
            <a:off x="1259632" y="-6394"/>
            <a:ext cx="7884368" cy="9867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14" name="오각형 13"/>
          <p:cNvSpPr/>
          <p:nvPr/>
        </p:nvSpPr>
        <p:spPr>
          <a:xfrm>
            <a:off x="76770" y="2047878"/>
            <a:ext cx="1136231" cy="27699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grpSp>
        <p:nvGrpSpPr>
          <p:cNvPr id="15" name="그룹 14"/>
          <p:cNvGrpSpPr/>
          <p:nvPr/>
        </p:nvGrpSpPr>
        <p:grpSpPr>
          <a:xfrm>
            <a:off x="59245" y="1351801"/>
            <a:ext cx="1039260" cy="2365231"/>
            <a:chOff x="136931" y="2276872"/>
            <a:chExt cx="1039260" cy="2365231"/>
          </a:xfrm>
        </p:grpSpPr>
        <p:sp>
          <p:nvSpPr>
            <p:cNvPr id="16" name="직사각형 15"/>
            <p:cNvSpPr/>
            <p:nvPr/>
          </p:nvSpPr>
          <p:spPr>
            <a:xfrm>
              <a:off x="413545" y="2972949"/>
              <a:ext cx="486030" cy="276999"/>
            </a:xfrm>
            <a:prstGeom prst="rect">
              <a:avLst/>
            </a:prstGeom>
          </p:spPr>
          <p:txBody>
            <a:bodyPr wrap="none">
              <a:spAutoFit/>
            </a:bodyPr>
            <a:lstStyle/>
            <a:p>
              <a:pPr algn="ctr"/>
              <a:r>
                <a:rPr lang="en-US" altLang="ko-KR" sz="1200" b="1" dirty="0">
                  <a:solidFill>
                    <a:schemeClr val="accent5"/>
                  </a:solidFill>
                  <a:latin typeface="나눔바른고딕" panose="020B0603020101020101" pitchFamily="50" charset="-127"/>
                  <a:ea typeface="나눔바른고딕" panose="020B0603020101020101" pitchFamily="50" charset="-127"/>
                </a:rPr>
                <a:t>Idea</a:t>
              </a:r>
              <a:endParaRPr lang="ko-KR" altLang="en-US" sz="1200" b="1" dirty="0">
                <a:solidFill>
                  <a:schemeClr val="accent5"/>
                </a:solidFill>
                <a:latin typeface="나눔바른고딕" panose="020B0603020101020101" pitchFamily="50" charset="-127"/>
                <a:ea typeface="나눔바른고딕" panose="020B0603020101020101" pitchFamily="50" charset="-127"/>
              </a:endParaRPr>
            </a:p>
          </p:txBody>
        </p:sp>
        <p:sp>
          <p:nvSpPr>
            <p:cNvPr id="17" name="직사각형 16"/>
            <p:cNvSpPr/>
            <p:nvPr/>
          </p:nvSpPr>
          <p:spPr>
            <a:xfrm>
              <a:off x="136931" y="2276872"/>
              <a:ext cx="1039260"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Introduction</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18" name="직사각형 17"/>
            <p:cNvSpPr/>
            <p:nvPr/>
          </p:nvSpPr>
          <p:spPr>
            <a:xfrm>
              <a:off x="259048" y="3669026"/>
              <a:ext cx="795026"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Progress</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19" name="직사각형 18"/>
            <p:cNvSpPr/>
            <p:nvPr/>
          </p:nvSpPr>
          <p:spPr>
            <a:xfrm>
              <a:off x="204609" y="4365104"/>
              <a:ext cx="903902"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Schedules</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grpSp>
      <p:sp>
        <p:nvSpPr>
          <p:cNvPr id="20" name="순서도: 준비 19"/>
          <p:cNvSpPr/>
          <p:nvPr/>
        </p:nvSpPr>
        <p:spPr>
          <a:xfrm>
            <a:off x="301664" y="6165304"/>
            <a:ext cx="694456" cy="526368"/>
          </a:xfrm>
          <a:prstGeom prst="flowChartPreparati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나눔바른고딕" panose="020B0603020101020101" pitchFamily="50" charset="-127"/>
              <a:ea typeface="나눔바른고딕" panose="020B0603020101020101" pitchFamily="50" charset="-127"/>
            </a:endParaRPr>
          </a:p>
        </p:txBody>
      </p:sp>
      <p:pic>
        <p:nvPicPr>
          <p:cNvPr id="21" name="Picture 2" descr="C:\Users\madeit-top1\Documents\PPT\icon\심플 도톰한\award ribbon.png"/>
          <p:cNvPicPr>
            <a:picLocks noChangeAspect="1" noChangeArrowheads="1"/>
          </p:cNvPicPr>
          <p:nvPr/>
        </p:nvPicPr>
        <p:blipFill>
          <a:blip r:embed="rId2">
            <a:biLevel thresh="25000"/>
            <a:extLst>
              <a:ext uri="{28A0092B-C50C-407E-A947-70E740481C1C}">
                <a14:useLocalDpi xmlns:a14="http://schemas.microsoft.com/office/drawing/2010/main" val="0"/>
              </a:ext>
            </a:extLst>
          </a:blip>
          <a:srcRect/>
          <a:stretch>
            <a:fillRect/>
          </a:stretch>
        </p:blipFill>
        <p:spPr bwMode="auto">
          <a:xfrm>
            <a:off x="466969" y="6251599"/>
            <a:ext cx="353777" cy="353777"/>
          </a:xfrm>
          <a:prstGeom prst="rect">
            <a:avLst/>
          </a:prstGeom>
          <a:noFill/>
          <a:extLst>
            <a:ext uri="{909E8E84-426E-40DD-AFC4-6F175D3DCCD1}">
              <a14:hiddenFill xmlns:a14="http://schemas.microsoft.com/office/drawing/2010/main">
                <a:solidFill>
                  <a:srgbClr val="FFFFFF"/>
                </a:solidFill>
              </a14:hiddenFill>
            </a:ext>
          </a:extLst>
        </p:spPr>
      </p:pic>
      <p:pic>
        <p:nvPicPr>
          <p:cNvPr id="22" name="그림 21"/>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36150" y1="50704" x2="37559" y2="50704"/>
                        <a14:foregroundMark x1="49296" y1="55869" x2="49296" y2="55869"/>
                      </a14:backgroundRemoval>
                    </a14:imgEffect>
                  </a14:imgLayer>
                </a14:imgProps>
              </a:ext>
              <a:ext uri="{28A0092B-C50C-407E-A947-70E740481C1C}">
                <a14:useLocalDpi xmlns:a14="http://schemas.microsoft.com/office/drawing/2010/main" val="0"/>
              </a:ext>
            </a:extLst>
          </a:blip>
          <a:stretch>
            <a:fillRect/>
          </a:stretch>
        </p:blipFill>
        <p:spPr>
          <a:xfrm>
            <a:off x="304704" y="106778"/>
            <a:ext cx="585051" cy="585051"/>
          </a:xfrm>
          <a:prstGeom prst="rect">
            <a:avLst/>
          </a:prstGeom>
        </p:spPr>
      </p:pic>
      <p:pic>
        <p:nvPicPr>
          <p:cNvPr id="23" name="그림 22"/>
          <p:cNvPicPr>
            <a:picLocks noChangeAspect="1"/>
          </p:cNvPicPr>
          <p:nvPr/>
        </p:nvPicPr>
        <p:blipFill>
          <a:blip r:embed="rId5">
            <a:extLst>
              <a:ext uri="{BEBA8EAE-BF5A-486C-A8C5-ECC9F3942E4B}">
                <a14:imgProps xmlns:a14="http://schemas.microsoft.com/office/drawing/2010/main">
                  <a14:imgLayer r:embed="rId6">
                    <a14:imgEffect>
                      <a14:backgroundRemoval t="0" b="100000" l="0" r="100000">
                        <a14:foregroundMark x1="6332" y1="10769" x2="6332" y2="10769"/>
                        <a14:foregroundMark x1="14248" y1="16154" x2="14248" y2="16154"/>
                        <a14:foregroundMark x1="20580" y1="13077" x2="20580" y2="13077"/>
                        <a14:foregroundMark x1="5541" y1="46154" x2="5541" y2="46154"/>
                        <a14:foregroundMark x1="6332" y1="32308" x2="6332" y2="32308"/>
                        <a14:foregroundMark x1="43799" y1="24615" x2="43799" y2="24615"/>
                        <a14:foregroundMark x1="41161" y1="12308" x2="41161" y2="12308"/>
                        <a14:foregroundMark x1="57256" y1="10769" x2="57256" y2="10769"/>
                        <a14:foregroundMark x1="67018" y1="13077" x2="67018" y2="13077"/>
                        <a14:foregroundMark x1="65435" y1="43077" x2="65435" y2="43077"/>
                        <a14:foregroundMark x1="73087" y1="40000" x2="73087" y2="40000"/>
                        <a14:foregroundMark x1="58575" y1="18462" x2="58575" y2="18462"/>
                        <a14:foregroundMark x1="41689" y1="28462" x2="41689" y2="28462"/>
                        <a14:backgroundMark x1="26913" y1="93077" x2="26913" y2="93077"/>
                        <a14:backgroundMark x1="18470" y1="64615" x2="18470" y2="64615"/>
                        <a14:backgroundMark x1="13193" y1="67692" x2="13193" y2="67692"/>
                        <a14:backgroundMark x1="12665" y1="67692" x2="12665" y2="67692"/>
                        <a14:backgroundMark x1="9499" y1="70769" x2="9499" y2="70769"/>
                        <a14:backgroundMark x1="9235" y1="83846" x2="10818" y2="85385"/>
                        <a14:backgroundMark x1="17414" y1="83846" x2="18997" y2="82308"/>
                        <a14:backgroundMark x1="26913" y1="75385" x2="28760" y2="74615"/>
                        <a14:backgroundMark x1="30607" y1="75385" x2="35884" y2="78462"/>
                        <a14:backgroundMark x1="43536" y1="80000" x2="45119" y2="80000"/>
                        <a14:backgroundMark x1="54354" y1="80000" x2="56464" y2="80000"/>
                        <a14:backgroundMark x1="64380" y1="78462" x2="67282" y2="78462"/>
                        <a14:backgroundMark x1="73879" y1="76923" x2="78100" y2="77692"/>
                        <a14:backgroundMark x1="84169" y1="77692" x2="87335" y2="76923"/>
                        <a14:backgroundMark x1="90765" y1="73846" x2="91293" y2="72308"/>
                        <a14:backgroundMark x1="92612" y1="43077" x2="92612" y2="43077"/>
                        <a14:backgroundMark x1="86280" y1="20769" x2="86280" y2="20769"/>
                        <a14:backgroundMark x1="78628" y1="24615" x2="78628" y2="24615"/>
                        <a14:backgroundMark x1="73087" y1="26154" x2="73087" y2="26154"/>
                        <a14:backgroundMark x1="74406" y1="7692" x2="74406" y2="7692"/>
                        <a14:backgroundMark x1="72032" y1="1538" x2="72032" y2="1538"/>
                        <a14:backgroundMark x1="83905" y1="5385" x2="83905" y2="5385"/>
                        <a14:backgroundMark x1="96834" y1="13846" x2="96834" y2="13846"/>
                        <a14:backgroundMark x1="95515" y1="24615" x2="95515" y2="24615"/>
                      </a14:backgroundRemoval>
                    </a14:imgEffect>
                  </a14:imgLayer>
                </a14:imgProps>
              </a:ext>
              <a:ext uri="{28A0092B-C50C-407E-A947-70E740481C1C}">
                <a14:useLocalDpi xmlns:a14="http://schemas.microsoft.com/office/drawing/2010/main" val="0"/>
              </a:ext>
            </a:extLst>
          </a:blip>
          <a:stretch>
            <a:fillRect/>
          </a:stretch>
        </p:blipFill>
        <p:spPr>
          <a:xfrm>
            <a:off x="7668344" y="6341999"/>
            <a:ext cx="1584176" cy="543385"/>
          </a:xfrm>
          <a:prstGeom prst="rect">
            <a:avLst/>
          </a:prstGeom>
        </p:spPr>
      </p:pic>
      <p:pic>
        <p:nvPicPr>
          <p:cNvPr id="24" name="그림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23728" y="1351801"/>
            <a:ext cx="2277694" cy="4480710"/>
          </a:xfrm>
          <a:prstGeom prst="rect">
            <a:avLst/>
          </a:prstGeom>
        </p:spPr>
      </p:pic>
      <p:pic>
        <p:nvPicPr>
          <p:cNvPr id="25" name="그림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24128" y="1351800"/>
            <a:ext cx="2277694" cy="4480711"/>
          </a:xfrm>
          <a:prstGeom prst="rect">
            <a:avLst/>
          </a:prstGeom>
        </p:spPr>
      </p:pic>
      <p:grpSp>
        <p:nvGrpSpPr>
          <p:cNvPr id="2" name="그룹 1"/>
          <p:cNvGrpSpPr/>
          <p:nvPr/>
        </p:nvGrpSpPr>
        <p:grpSpPr>
          <a:xfrm>
            <a:off x="2267744" y="2060848"/>
            <a:ext cx="2016224" cy="3024336"/>
            <a:chOff x="107504" y="3854515"/>
            <a:chExt cx="1656184" cy="2886853"/>
          </a:xfrm>
        </p:grpSpPr>
        <p:sp>
          <p:nvSpPr>
            <p:cNvPr id="26" name="직사각형 25"/>
            <p:cNvSpPr/>
            <p:nvPr/>
          </p:nvSpPr>
          <p:spPr>
            <a:xfrm>
              <a:off x="107504" y="3861048"/>
              <a:ext cx="1656184" cy="2880320"/>
            </a:xfrm>
            <a:prstGeom prst="rect">
              <a:avLst/>
            </a:prstGeom>
            <a:solidFill>
              <a:schemeClr val="bg1"/>
            </a:solidFill>
            <a:ln w="28575">
              <a:solidFill>
                <a:srgbClr val="008A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바른고딕" panose="020B0603020101020101" pitchFamily="50" charset="-127"/>
                <a:ea typeface="나눔바른고딕" panose="020B0603020101020101" pitchFamily="50" charset="-127"/>
              </a:endParaRPr>
            </a:p>
          </p:txBody>
        </p:sp>
        <p:sp>
          <p:nvSpPr>
            <p:cNvPr id="27" name="직사각형 26"/>
            <p:cNvSpPr/>
            <p:nvPr/>
          </p:nvSpPr>
          <p:spPr>
            <a:xfrm>
              <a:off x="148742" y="3933056"/>
              <a:ext cx="822858"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나눔바른고딕" panose="020B0603020101020101" pitchFamily="50" charset="-127"/>
                  <a:ea typeface="나눔바른고딕" panose="020B0603020101020101" pitchFamily="50" charset="-127"/>
                </a:rPr>
                <a:t>Health</a:t>
              </a:r>
            </a:p>
            <a:p>
              <a:pPr algn="ctr"/>
              <a:r>
                <a:rPr lang="en-US" altLang="ko-KR" sz="1200" dirty="0">
                  <a:solidFill>
                    <a:schemeClr val="tx1"/>
                  </a:solidFill>
                  <a:latin typeface="나눔바른고딕" panose="020B0603020101020101" pitchFamily="50" charset="-127"/>
                  <a:ea typeface="나눔바른고딕" panose="020B0603020101020101" pitchFamily="50" charset="-127"/>
                </a:rPr>
                <a:t>Information</a:t>
              </a:r>
              <a:endParaRPr lang="ko-KR" altLang="en-US" sz="1200" dirty="0">
                <a:solidFill>
                  <a:schemeClr val="tx1"/>
                </a:solidFill>
                <a:latin typeface="나눔바른고딕" panose="020B0603020101020101" pitchFamily="50" charset="-127"/>
                <a:ea typeface="나눔바른고딕" panose="020B0603020101020101" pitchFamily="50" charset="-127"/>
              </a:endParaRPr>
            </a:p>
          </p:txBody>
        </p:sp>
        <p:sp>
          <p:nvSpPr>
            <p:cNvPr id="28" name="직사각형 27"/>
            <p:cNvSpPr/>
            <p:nvPr/>
          </p:nvSpPr>
          <p:spPr>
            <a:xfrm>
              <a:off x="919741" y="3854515"/>
              <a:ext cx="822858" cy="432048"/>
            </a:xfrm>
            <a:prstGeom prst="rect">
              <a:avLst/>
            </a:prstGeom>
            <a:solidFill>
              <a:srgbClr val="92D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나눔바른고딕" panose="020B0603020101020101" pitchFamily="50" charset="-127"/>
                  <a:ea typeface="나눔바른고딕" panose="020B0603020101020101" pitchFamily="50" charset="-127"/>
                </a:rPr>
                <a:t>Member</a:t>
              </a:r>
            </a:p>
            <a:p>
              <a:pPr algn="ctr"/>
              <a:r>
                <a:rPr lang="en-US" altLang="ko-KR" sz="1200" dirty="0">
                  <a:solidFill>
                    <a:schemeClr val="tx1"/>
                  </a:solidFill>
                  <a:latin typeface="나눔바른고딕" panose="020B0603020101020101" pitchFamily="50" charset="-127"/>
                  <a:ea typeface="나눔바른고딕" panose="020B0603020101020101" pitchFamily="50" charset="-127"/>
                </a:rPr>
                <a:t>Information</a:t>
              </a:r>
              <a:endParaRPr lang="ko-KR" altLang="en-US" sz="1200" dirty="0">
                <a:solidFill>
                  <a:schemeClr val="tx1"/>
                </a:solidFill>
                <a:latin typeface="나눔바른고딕" panose="020B0603020101020101" pitchFamily="50" charset="-127"/>
                <a:ea typeface="나눔바른고딕" panose="020B0603020101020101" pitchFamily="50" charset="-127"/>
              </a:endParaRPr>
            </a:p>
          </p:txBody>
        </p:sp>
        <p:sp>
          <p:nvSpPr>
            <p:cNvPr id="29" name="TextBox 28"/>
            <p:cNvSpPr txBox="1"/>
            <p:nvPr/>
          </p:nvSpPr>
          <p:spPr>
            <a:xfrm>
              <a:off x="117972" y="4509120"/>
              <a:ext cx="1645716" cy="877163"/>
            </a:xfrm>
            <a:prstGeom prst="rect">
              <a:avLst/>
            </a:prstGeom>
            <a:noFill/>
          </p:spPr>
          <p:txBody>
            <a:bodyPr wrap="square" rtlCol="0">
              <a:spAutoFit/>
            </a:bodyPr>
            <a:lstStyle/>
            <a:p>
              <a:r>
                <a:rPr lang="ko-KR" altLang="en-US" dirty="0" err="1">
                  <a:latin typeface="나눔바른고딕" panose="020B0603020101020101" pitchFamily="50" charset="-127"/>
                  <a:ea typeface="나눔바른고딕" panose="020B0603020101020101" pitchFamily="50" charset="-127"/>
                </a:rPr>
                <a:t>심박</a:t>
              </a:r>
              <a:r>
                <a:rPr lang="ko-KR" altLang="en-US" dirty="0">
                  <a:latin typeface="나눔바른고딕" panose="020B0603020101020101" pitchFamily="50" charset="-127"/>
                  <a:ea typeface="나눔바른고딕" panose="020B0603020101020101" pitchFamily="50" charset="-127"/>
                </a:rPr>
                <a:t> </a:t>
              </a:r>
              <a:r>
                <a:rPr lang="en-US" altLang="ko-KR" dirty="0">
                  <a:latin typeface="나눔바른고딕" panose="020B0603020101020101" pitchFamily="50" charset="-127"/>
                  <a:ea typeface="나눔바른고딕" panose="020B0603020101020101" pitchFamily="50" charset="-127"/>
                </a:rPr>
                <a:t>100 </a:t>
              </a:r>
              <a:r>
                <a:rPr lang="en-US" altLang="ko-KR" sz="1500" dirty="0">
                  <a:latin typeface="나눔바른고딕" panose="020B0603020101020101" pitchFamily="50" charset="-127"/>
                  <a:ea typeface="나눔바른고딕" panose="020B0603020101020101" pitchFamily="50" charset="-127"/>
                </a:rPr>
                <a:t>BPM</a:t>
              </a:r>
            </a:p>
            <a:p>
              <a:r>
                <a:rPr lang="ko-KR" altLang="en-US" dirty="0">
                  <a:latin typeface="나눔바른고딕" panose="020B0603020101020101" pitchFamily="50" charset="-127"/>
                  <a:ea typeface="나눔바른고딕" panose="020B0603020101020101" pitchFamily="50" charset="-127"/>
                </a:rPr>
                <a:t>체온 </a:t>
              </a:r>
              <a:r>
                <a:rPr lang="en-US" altLang="ko-KR" dirty="0">
                  <a:latin typeface="나눔바른고딕" panose="020B0603020101020101" pitchFamily="50" charset="-127"/>
                  <a:ea typeface="나눔바른고딕" panose="020B0603020101020101" pitchFamily="50" charset="-127"/>
                </a:rPr>
                <a:t>36.5 </a:t>
              </a:r>
              <a:r>
                <a:rPr lang="en-US" altLang="ko-KR" sz="1500" dirty="0">
                  <a:latin typeface="나눔바른고딕" panose="020B0603020101020101" pitchFamily="50" charset="-127"/>
                  <a:ea typeface="나눔바른고딕" panose="020B0603020101020101" pitchFamily="50" charset="-127"/>
                </a:rPr>
                <a:t>’C</a:t>
              </a:r>
            </a:p>
            <a:p>
              <a:r>
                <a:rPr lang="en-US" altLang="ko-KR" sz="1500" dirty="0">
                  <a:latin typeface="나눔바른고딕" panose="020B0603020101020101" pitchFamily="50" charset="-127"/>
                  <a:ea typeface="나눔바른고딕" panose="020B0603020101020101" pitchFamily="50" charset="-127"/>
                </a:rPr>
                <a:t>(</a:t>
              </a:r>
              <a:r>
                <a:rPr lang="ko-KR" altLang="en-US" sz="1500" dirty="0">
                  <a:latin typeface="나눔바른고딕" panose="020B0603020101020101" pitchFamily="50" charset="-127"/>
                  <a:ea typeface="나눔바른고딕" panose="020B0603020101020101" pitchFamily="50" charset="-127"/>
                </a:rPr>
                <a:t>그래프 추가</a:t>
              </a:r>
              <a:r>
                <a:rPr lang="en-US" altLang="ko-KR" sz="1500" dirty="0">
                  <a:latin typeface="나눔바른고딕" panose="020B0603020101020101" pitchFamily="50" charset="-127"/>
                  <a:ea typeface="나눔바른고딕" panose="020B0603020101020101" pitchFamily="50" charset="-127"/>
                </a:rPr>
                <a:t>)</a:t>
              </a:r>
            </a:p>
          </p:txBody>
        </p:sp>
        <p:sp>
          <p:nvSpPr>
            <p:cNvPr id="30" name="TextBox 29"/>
            <p:cNvSpPr txBox="1"/>
            <p:nvPr/>
          </p:nvSpPr>
          <p:spPr>
            <a:xfrm>
              <a:off x="179512" y="5445224"/>
              <a:ext cx="1296144" cy="1292662"/>
            </a:xfrm>
            <a:prstGeom prst="rect">
              <a:avLst/>
            </a:prstGeom>
            <a:noFill/>
          </p:spPr>
          <p:txBody>
            <a:bodyPr wrap="square" rtlCol="0">
              <a:spAutoFit/>
            </a:bodyPr>
            <a:lstStyle/>
            <a:p>
              <a:r>
                <a:rPr lang="ko-KR" altLang="en-US" dirty="0">
                  <a:latin typeface="나눔바른고딕" panose="020B0603020101020101" pitchFamily="50" charset="-127"/>
                  <a:ea typeface="나눔바른고딕" panose="020B0603020101020101" pitchFamily="50" charset="-127"/>
                </a:rPr>
                <a:t>병력 목록</a:t>
              </a:r>
              <a:endParaRPr lang="en-US" altLang="ko-KR" dirty="0">
                <a:latin typeface="나눔바른고딕" panose="020B0603020101020101" pitchFamily="50" charset="-127"/>
                <a:ea typeface="나눔바른고딕" panose="020B0603020101020101" pitchFamily="50" charset="-127"/>
              </a:endParaRPr>
            </a:p>
            <a:p>
              <a:r>
                <a:rPr lang="ko-KR" altLang="en-US" sz="1500" dirty="0">
                  <a:latin typeface="나눔바른고딕" panose="020B0603020101020101" pitchFamily="50" charset="-127"/>
                  <a:ea typeface="나눔바른고딕" panose="020B0603020101020101" pitchFamily="50" charset="-127"/>
                </a:rPr>
                <a:t> </a:t>
              </a:r>
              <a:r>
                <a:rPr lang="en-US" altLang="ko-KR" sz="1500" dirty="0">
                  <a:latin typeface="나눔바른고딕" panose="020B0603020101020101" pitchFamily="50" charset="-127"/>
                  <a:ea typeface="나눔바른고딕" panose="020B0603020101020101" pitchFamily="50" charset="-127"/>
                </a:rPr>
                <a:t>- </a:t>
              </a:r>
              <a:r>
                <a:rPr lang="ko-KR" altLang="en-US" sz="1500" dirty="0">
                  <a:latin typeface="나눔바른고딕" panose="020B0603020101020101" pitchFamily="50" charset="-127"/>
                  <a:ea typeface="나눔바른고딕" panose="020B0603020101020101" pitchFamily="50" charset="-127"/>
                </a:rPr>
                <a:t>당료 </a:t>
              </a:r>
              <a:endParaRPr lang="en-US" altLang="ko-KR" sz="1500" dirty="0">
                <a:latin typeface="나눔바른고딕" panose="020B0603020101020101" pitchFamily="50" charset="-127"/>
                <a:ea typeface="나눔바른고딕" panose="020B0603020101020101" pitchFamily="50" charset="-127"/>
              </a:endParaRPr>
            </a:p>
            <a:p>
              <a:r>
                <a:rPr lang="en-US" altLang="ko-KR" sz="1500" dirty="0">
                  <a:latin typeface="나눔바른고딕" panose="020B0603020101020101" pitchFamily="50" charset="-127"/>
                  <a:ea typeface="나눔바른고딕" panose="020B0603020101020101" pitchFamily="50" charset="-127"/>
                </a:rPr>
                <a:t> - </a:t>
              </a:r>
              <a:r>
                <a:rPr lang="ko-KR" altLang="en-US" sz="1500" dirty="0">
                  <a:latin typeface="나눔바른고딕" panose="020B0603020101020101" pitchFamily="50" charset="-127"/>
                  <a:ea typeface="나눔바른고딕" panose="020B0603020101020101" pitchFamily="50" charset="-127"/>
                </a:rPr>
                <a:t>다래끼</a:t>
              </a:r>
              <a:endParaRPr lang="en-US" altLang="ko-KR" sz="1500" dirty="0">
                <a:latin typeface="나눔바른고딕" panose="020B0603020101020101" pitchFamily="50" charset="-127"/>
                <a:ea typeface="나눔바른고딕" panose="020B0603020101020101" pitchFamily="50" charset="-127"/>
              </a:endParaRPr>
            </a:p>
            <a:p>
              <a:r>
                <a:rPr lang="en-US" altLang="ko-KR" sz="1500" dirty="0">
                  <a:latin typeface="나눔바른고딕" panose="020B0603020101020101" pitchFamily="50" charset="-127"/>
                  <a:ea typeface="나눔바른고딕" panose="020B0603020101020101" pitchFamily="50" charset="-127"/>
                </a:rPr>
                <a:t> - </a:t>
              </a:r>
              <a:r>
                <a:rPr lang="ko-KR" altLang="en-US" sz="1500" dirty="0" err="1">
                  <a:latin typeface="나눔바른고딕" panose="020B0603020101020101" pitchFamily="50" charset="-127"/>
                  <a:ea typeface="나눔바른고딕" panose="020B0603020101020101" pitchFamily="50" charset="-127"/>
                </a:rPr>
                <a:t>목감기</a:t>
              </a:r>
              <a:endParaRPr lang="en-US" altLang="ko-KR" sz="1500" dirty="0">
                <a:latin typeface="나눔바른고딕" panose="020B0603020101020101" pitchFamily="50" charset="-127"/>
                <a:ea typeface="나눔바른고딕" panose="020B0603020101020101" pitchFamily="50" charset="-127"/>
              </a:endParaRPr>
            </a:p>
            <a:p>
              <a:r>
                <a:rPr lang="en-US" altLang="ko-KR" sz="1500" dirty="0">
                  <a:latin typeface="나눔바른고딕" panose="020B0603020101020101" pitchFamily="50" charset="-127"/>
                  <a:ea typeface="나눔바른고딕" panose="020B0603020101020101" pitchFamily="50" charset="-127"/>
                </a:rPr>
                <a:t>…</a:t>
              </a:r>
            </a:p>
          </p:txBody>
        </p:sp>
      </p:grpSp>
      <p:grpSp>
        <p:nvGrpSpPr>
          <p:cNvPr id="3" name="그룹 2"/>
          <p:cNvGrpSpPr/>
          <p:nvPr/>
        </p:nvGrpSpPr>
        <p:grpSpPr>
          <a:xfrm>
            <a:off x="5868144" y="2060848"/>
            <a:ext cx="2016224" cy="3013845"/>
            <a:chOff x="1946858" y="3861048"/>
            <a:chExt cx="1656184" cy="2880320"/>
          </a:xfrm>
        </p:grpSpPr>
        <p:sp>
          <p:nvSpPr>
            <p:cNvPr id="31" name="직사각형 30"/>
            <p:cNvSpPr/>
            <p:nvPr/>
          </p:nvSpPr>
          <p:spPr>
            <a:xfrm>
              <a:off x="1946858" y="3861048"/>
              <a:ext cx="1656184" cy="2880320"/>
            </a:xfrm>
            <a:prstGeom prst="rect">
              <a:avLst/>
            </a:prstGeom>
            <a:solidFill>
              <a:schemeClr val="bg1"/>
            </a:solidFill>
            <a:ln w="28575">
              <a:solidFill>
                <a:srgbClr val="008A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바른고딕" panose="020B0603020101020101" pitchFamily="50" charset="-127"/>
                <a:ea typeface="나눔바른고딕" panose="020B0603020101020101" pitchFamily="50" charset="-127"/>
              </a:endParaRPr>
            </a:p>
          </p:txBody>
        </p:sp>
        <p:sp>
          <p:nvSpPr>
            <p:cNvPr id="32" name="직사각형 31"/>
            <p:cNvSpPr/>
            <p:nvPr/>
          </p:nvSpPr>
          <p:spPr>
            <a:xfrm>
              <a:off x="2741030" y="3897548"/>
              <a:ext cx="831478"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나눔바른고딕" panose="020B0603020101020101" pitchFamily="50" charset="-127"/>
                  <a:ea typeface="나눔바른고딕" panose="020B0603020101020101" pitchFamily="50" charset="-127"/>
                </a:rPr>
                <a:t>Member</a:t>
              </a:r>
            </a:p>
            <a:p>
              <a:pPr algn="ctr"/>
              <a:r>
                <a:rPr lang="en-US" altLang="ko-KR" sz="1200" dirty="0">
                  <a:solidFill>
                    <a:schemeClr val="tx1"/>
                  </a:solidFill>
                  <a:latin typeface="나눔바른고딕" panose="020B0603020101020101" pitchFamily="50" charset="-127"/>
                  <a:ea typeface="나눔바른고딕" panose="020B0603020101020101" pitchFamily="50" charset="-127"/>
                </a:rPr>
                <a:t>Information</a:t>
              </a:r>
              <a:endParaRPr lang="ko-KR" altLang="en-US" sz="1200" dirty="0">
                <a:solidFill>
                  <a:schemeClr val="tx1"/>
                </a:solidFill>
                <a:latin typeface="나눔바른고딕" panose="020B0603020101020101" pitchFamily="50" charset="-127"/>
                <a:ea typeface="나눔바른고딕" panose="020B0603020101020101" pitchFamily="50" charset="-127"/>
              </a:endParaRPr>
            </a:p>
          </p:txBody>
        </p:sp>
        <p:sp>
          <p:nvSpPr>
            <p:cNvPr id="33" name="직사각형 32"/>
            <p:cNvSpPr/>
            <p:nvPr/>
          </p:nvSpPr>
          <p:spPr>
            <a:xfrm>
              <a:off x="1952092" y="3861544"/>
              <a:ext cx="822858" cy="432048"/>
            </a:xfrm>
            <a:prstGeom prst="rect">
              <a:avLst/>
            </a:prstGeom>
            <a:solidFill>
              <a:srgbClr val="92D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나눔바른고딕" panose="020B0603020101020101" pitchFamily="50" charset="-127"/>
                  <a:ea typeface="나눔바른고딕" panose="020B0603020101020101" pitchFamily="50" charset="-127"/>
                </a:rPr>
                <a:t>Health</a:t>
              </a:r>
            </a:p>
            <a:p>
              <a:pPr algn="ctr"/>
              <a:r>
                <a:rPr lang="en-US" altLang="ko-KR" sz="1200" dirty="0">
                  <a:solidFill>
                    <a:schemeClr val="tx1"/>
                  </a:solidFill>
                  <a:latin typeface="나눔바른고딕" panose="020B0603020101020101" pitchFamily="50" charset="-127"/>
                  <a:ea typeface="나눔바른고딕" panose="020B0603020101020101" pitchFamily="50" charset="-127"/>
                </a:rPr>
                <a:t>Information</a:t>
              </a:r>
              <a:endParaRPr lang="ko-KR" altLang="en-US" sz="1200" dirty="0">
                <a:solidFill>
                  <a:schemeClr val="tx1"/>
                </a:solidFill>
                <a:latin typeface="나눔바른고딕" panose="020B0603020101020101" pitchFamily="50" charset="-127"/>
                <a:ea typeface="나눔바른고딕" panose="020B0603020101020101" pitchFamily="50" charset="-127"/>
              </a:endParaRPr>
            </a:p>
          </p:txBody>
        </p:sp>
        <p:sp>
          <p:nvSpPr>
            <p:cNvPr id="34" name="TextBox 33"/>
            <p:cNvSpPr txBox="1"/>
            <p:nvPr/>
          </p:nvSpPr>
          <p:spPr>
            <a:xfrm>
              <a:off x="1952092" y="4509120"/>
              <a:ext cx="1650950" cy="738664"/>
            </a:xfrm>
            <a:prstGeom prst="rect">
              <a:avLst/>
            </a:prstGeom>
            <a:noFill/>
          </p:spPr>
          <p:txBody>
            <a:bodyPr wrap="square" rtlCol="0">
              <a:spAutoFit/>
            </a:bodyPr>
            <a:lstStyle/>
            <a:p>
              <a:r>
                <a:rPr lang="ko-KR" altLang="en-US" sz="1400" dirty="0">
                  <a:latin typeface="나눔바른고딕" panose="020B0603020101020101" pitchFamily="50" charset="-127"/>
                  <a:ea typeface="나눔바른고딕" panose="020B0603020101020101" pitchFamily="50" charset="-127"/>
                </a:rPr>
                <a:t>회원 이름</a:t>
              </a:r>
              <a:r>
                <a:rPr lang="en-US" altLang="ko-KR" sz="1400" dirty="0">
                  <a:latin typeface="나눔바른고딕" panose="020B0603020101020101" pitchFamily="50" charset="-127"/>
                  <a:ea typeface="나눔바른고딕" panose="020B0603020101020101" pitchFamily="50" charset="-127"/>
                </a:rPr>
                <a:t>, </a:t>
              </a:r>
              <a:r>
                <a:rPr lang="ko-KR" altLang="en-US" sz="1400" dirty="0">
                  <a:latin typeface="나눔바른고딕" panose="020B0603020101020101" pitchFamily="50" charset="-127"/>
                  <a:ea typeface="나눔바른고딕" panose="020B0603020101020101" pitchFamily="50" charset="-127"/>
                </a:rPr>
                <a:t>나이</a:t>
              </a:r>
              <a:r>
                <a:rPr lang="en-US" altLang="ko-KR" sz="1400" dirty="0">
                  <a:latin typeface="나눔바른고딕" panose="020B0603020101020101" pitchFamily="50" charset="-127"/>
                  <a:ea typeface="나눔바른고딕" panose="020B0603020101020101" pitchFamily="50" charset="-127"/>
                </a:rPr>
                <a:t> </a:t>
              </a:r>
              <a:r>
                <a:rPr lang="ko-KR" altLang="en-US" sz="1400" dirty="0">
                  <a:latin typeface="나눔바른고딕" panose="020B0603020101020101" pitchFamily="50" charset="-127"/>
                  <a:ea typeface="나눔바른고딕" panose="020B0603020101020101" pitchFamily="50" charset="-127"/>
                </a:rPr>
                <a:t>등 회원가입 시 등록한 정보</a:t>
              </a:r>
              <a:endParaRPr lang="en-US" altLang="ko-KR" sz="1400" dirty="0">
                <a:latin typeface="나눔바른고딕" panose="020B0603020101020101" pitchFamily="50" charset="-127"/>
                <a:ea typeface="나눔바른고딕" panose="020B0603020101020101" pitchFamily="50" charset="-127"/>
              </a:endParaRPr>
            </a:p>
          </p:txBody>
        </p:sp>
        <p:sp>
          <p:nvSpPr>
            <p:cNvPr id="35" name="모서리가 둥근 직사각형 34"/>
            <p:cNvSpPr/>
            <p:nvPr/>
          </p:nvSpPr>
          <p:spPr>
            <a:xfrm>
              <a:off x="2123728" y="6091555"/>
              <a:ext cx="1296144" cy="433789"/>
            </a:xfrm>
            <a:prstGeom prst="roundRect">
              <a:avLst/>
            </a:prstGeom>
            <a:solidFill>
              <a:schemeClr val="bg1"/>
            </a:solidFill>
            <a:ln>
              <a:solidFill>
                <a:srgbClr val="008A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latin typeface="나눔바른고딕" panose="020B0603020101020101" pitchFamily="50" charset="-127"/>
                  <a:ea typeface="나눔바른고딕" panose="020B0603020101020101" pitchFamily="50" charset="-127"/>
                </a:rPr>
                <a:t>로그아웃</a:t>
              </a:r>
            </a:p>
          </p:txBody>
        </p:sp>
      </p:grpSp>
    </p:spTree>
    <p:extLst>
      <p:ext uri="{BB962C8B-B14F-4D97-AF65-F5344CB8AC3E}">
        <p14:creationId xmlns:p14="http://schemas.microsoft.com/office/powerpoint/2010/main" val="2463090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갈매기형 수장 4"/>
          <p:cNvSpPr/>
          <p:nvPr/>
        </p:nvSpPr>
        <p:spPr>
          <a:xfrm>
            <a:off x="0" y="0"/>
            <a:ext cx="4860032" cy="6858000"/>
          </a:xfrm>
          <a:prstGeom prst="chevron">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나눔바른고딕" panose="020B0603020101020101" pitchFamily="50" charset="-127"/>
              <a:ea typeface="나눔바른고딕" panose="020B0603020101020101" pitchFamily="50" charset="-127"/>
            </a:endParaRPr>
          </a:p>
        </p:txBody>
      </p:sp>
      <p:sp>
        <p:nvSpPr>
          <p:cNvPr id="7" name="직사각형 6"/>
          <p:cNvSpPr/>
          <p:nvPr/>
        </p:nvSpPr>
        <p:spPr>
          <a:xfrm>
            <a:off x="1259632" y="-6748"/>
            <a:ext cx="7860432" cy="790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8" name="직사각형 7"/>
          <p:cNvSpPr/>
          <p:nvPr/>
        </p:nvSpPr>
        <p:spPr>
          <a:xfrm>
            <a:off x="1259632" y="761861"/>
            <a:ext cx="7884368"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9" name="직사각형 8"/>
          <p:cNvSpPr/>
          <p:nvPr/>
        </p:nvSpPr>
        <p:spPr>
          <a:xfrm>
            <a:off x="-17536" y="601638"/>
            <a:ext cx="1296144" cy="62563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10" name="순서도: 수동 입력 9"/>
          <p:cNvSpPr/>
          <p:nvPr/>
        </p:nvSpPr>
        <p:spPr>
          <a:xfrm flipV="1">
            <a:off x="820" y="-6748"/>
            <a:ext cx="1296144" cy="812105"/>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11" name="직각 삼각형 10"/>
          <p:cNvSpPr/>
          <p:nvPr/>
        </p:nvSpPr>
        <p:spPr>
          <a:xfrm flipH="1" flipV="1">
            <a:off x="820" y="-2769"/>
            <a:ext cx="1296144" cy="9554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12" name="직사각형 11"/>
          <p:cNvSpPr/>
          <p:nvPr/>
        </p:nvSpPr>
        <p:spPr>
          <a:xfrm>
            <a:off x="1938381" y="179929"/>
            <a:ext cx="6291595" cy="584775"/>
          </a:xfrm>
          <a:prstGeom prst="rect">
            <a:avLst/>
          </a:prstGeom>
        </p:spPr>
        <p:txBody>
          <a:bodyPr wrap="none">
            <a:spAutoFit/>
          </a:bodyPr>
          <a:lstStyle/>
          <a:p>
            <a:pPr algn="ctr"/>
            <a:r>
              <a:rPr lang="en-US" altLang="ko-KR" sz="3200" spc="-150" dirty="0">
                <a:solidFill>
                  <a:schemeClr val="accent5"/>
                </a:solidFill>
                <a:latin typeface="a옛날목욕탕L" panose="02020600000000000000" pitchFamily="18" charset="-127"/>
                <a:ea typeface="a옛날목욕탕L" panose="02020600000000000000" pitchFamily="18" charset="-127"/>
              </a:rPr>
              <a:t>Detail  Design  For  Application</a:t>
            </a:r>
            <a:endParaRPr lang="ko-KR" altLang="en-US" sz="3200" spc="-150" dirty="0">
              <a:solidFill>
                <a:schemeClr val="accent5"/>
              </a:solidFill>
              <a:latin typeface="a옛날목욕탕L" panose="02020600000000000000" pitchFamily="18" charset="-127"/>
              <a:ea typeface="a옛날목욕탕L" panose="02020600000000000000" pitchFamily="18" charset="-127"/>
            </a:endParaRPr>
          </a:p>
        </p:txBody>
      </p:sp>
      <p:sp>
        <p:nvSpPr>
          <p:cNvPr id="13" name="직사각형 12"/>
          <p:cNvSpPr/>
          <p:nvPr/>
        </p:nvSpPr>
        <p:spPr>
          <a:xfrm>
            <a:off x="1259632" y="-6394"/>
            <a:ext cx="7884368" cy="9867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14" name="오각형 13"/>
          <p:cNvSpPr/>
          <p:nvPr/>
        </p:nvSpPr>
        <p:spPr>
          <a:xfrm>
            <a:off x="76770" y="2047878"/>
            <a:ext cx="1136231" cy="27699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grpSp>
        <p:nvGrpSpPr>
          <p:cNvPr id="15" name="그룹 14"/>
          <p:cNvGrpSpPr/>
          <p:nvPr/>
        </p:nvGrpSpPr>
        <p:grpSpPr>
          <a:xfrm>
            <a:off x="59245" y="1351801"/>
            <a:ext cx="1039260" cy="2365231"/>
            <a:chOff x="136931" y="2276872"/>
            <a:chExt cx="1039260" cy="2365231"/>
          </a:xfrm>
        </p:grpSpPr>
        <p:sp>
          <p:nvSpPr>
            <p:cNvPr id="16" name="직사각형 15"/>
            <p:cNvSpPr/>
            <p:nvPr/>
          </p:nvSpPr>
          <p:spPr>
            <a:xfrm>
              <a:off x="413545" y="2972949"/>
              <a:ext cx="486030" cy="276999"/>
            </a:xfrm>
            <a:prstGeom prst="rect">
              <a:avLst/>
            </a:prstGeom>
          </p:spPr>
          <p:txBody>
            <a:bodyPr wrap="none">
              <a:spAutoFit/>
            </a:bodyPr>
            <a:lstStyle/>
            <a:p>
              <a:pPr algn="ctr"/>
              <a:r>
                <a:rPr lang="en-US" altLang="ko-KR" sz="1200" b="1" dirty="0">
                  <a:solidFill>
                    <a:schemeClr val="accent5"/>
                  </a:solidFill>
                  <a:latin typeface="나눔바른고딕" panose="020B0603020101020101" pitchFamily="50" charset="-127"/>
                  <a:ea typeface="나눔바른고딕" panose="020B0603020101020101" pitchFamily="50" charset="-127"/>
                </a:rPr>
                <a:t>Idea</a:t>
              </a:r>
              <a:endParaRPr lang="ko-KR" altLang="en-US" sz="1200" b="1" dirty="0">
                <a:solidFill>
                  <a:schemeClr val="accent5"/>
                </a:solidFill>
                <a:latin typeface="나눔바른고딕" panose="020B0603020101020101" pitchFamily="50" charset="-127"/>
                <a:ea typeface="나눔바른고딕" panose="020B0603020101020101" pitchFamily="50" charset="-127"/>
              </a:endParaRPr>
            </a:p>
          </p:txBody>
        </p:sp>
        <p:sp>
          <p:nvSpPr>
            <p:cNvPr id="17" name="직사각형 16"/>
            <p:cNvSpPr/>
            <p:nvPr/>
          </p:nvSpPr>
          <p:spPr>
            <a:xfrm>
              <a:off x="136931" y="2276872"/>
              <a:ext cx="1039260"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Introduction</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18" name="직사각형 17"/>
            <p:cNvSpPr/>
            <p:nvPr/>
          </p:nvSpPr>
          <p:spPr>
            <a:xfrm>
              <a:off x="259048" y="3669026"/>
              <a:ext cx="795026"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Progress</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19" name="직사각형 18"/>
            <p:cNvSpPr/>
            <p:nvPr/>
          </p:nvSpPr>
          <p:spPr>
            <a:xfrm>
              <a:off x="204609" y="4365104"/>
              <a:ext cx="903902"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Schedules</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grpSp>
      <p:sp>
        <p:nvSpPr>
          <p:cNvPr id="20" name="순서도: 준비 19"/>
          <p:cNvSpPr/>
          <p:nvPr/>
        </p:nvSpPr>
        <p:spPr>
          <a:xfrm>
            <a:off x="301664" y="6165304"/>
            <a:ext cx="694456" cy="526368"/>
          </a:xfrm>
          <a:prstGeom prst="flowChartPreparati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나눔바른고딕" panose="020B0603020101020101" pitchFamily="50" charset="-127"/>
              <a:ea typeface="나눔바른고딕" panose="020B0603020101020101" pitchFamily="50" charset="-127"/>
            </a:endParaRPr>
          </a:p>
        </p:txBody>
      </p:sp>
      <p:pic>
        <p:nvPicPr>
          <p:cNvPr id="21" name="Picture 2" descr="C:\Users\madeit-top1\Documents\PPT\icon\심플 도톰한\award ribbon.png"/>
          <p:cNvPicPr>
            <a:picLocks noChangeAspect="1" noChangeArrowheads="1"/>
          </p:cNvPicPr>
          <p:nvPr/>
        </p:nvPicPr>
        <p:blipFill>
          <a:blip r:embed="rId2">
            <a:biLevel thresh="25000"/>
            <a:extLst>
              <a:ext uri="{28A0092B-C50C-407E-A947-70E740481C1C}">
                <a14:useLocalDpi xmlns:a14="http://schemas.microsoft.com/office/drawing/2010/main" val="0"/>
              </a:ext>
            </a:extLst>
          </a:blip>
          <a:srcRect/>
          <a:stretch>
            <a:fillRect/>
          </a:stretch>
        </p:blipFill>
        <p:spPr bwMode="auto">
          <a:xfrm>
            <a:off x="466969" y="6251599"/>
            <a:ext cx="353777" cy="353777"/>
          </a:xfrm>
          <a:prstGeom prst="rect">
            <a:avLst/>
          </a:prstGeom>
          <a:noFill/>
          <a:extLst>
            <a:ext uri="{909E8E84-426E-40DD-AFC4-6F175D3DCCD1}">
              <a14:hiddenFill xmlns:a14="http://schemas.microsoft.com/office/drawing/2010/main">
                <a:solidFill>
                  <a:srgbClr val="FFFFFF"/>
                </a:solidFill>
              </a14:hiddenFill>
            </a:ext>
          </a:extLst>
        </p:spPr>
      </p:pic>
      <p:pic>
        <p:nvPicPr>
          <p:cNvPr id="22" name="그림 21"/>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36150" y1="50704" x2="37559" y2="50704"/>
                        <a14:foregroundMark x1="49296" y1="55869" x2="49296" y2="55869"/>
                      </a14:backgroundRemoval>
                    </a14:imgEffect>
                  </a14:imgLayer>
                </a14:imgProps>
              </a:ext>
              <a:ext uri="{28A0092B-C50C-407E-A947-70E740481C1C}">
                <a14:useLocalDpi xmlns:a14="http://schemas.microsoft.com/office/drawing/2010/main" val="0"/>
              </a:ext>
            </a:extLst>
          </a:blip>
          <a:stretch>
            <a:fillRect/>
          </a:stretch>
        </p:blipFill>
        <p:spPr>
          <a:xfrm>
            <a:off x="304704" y="106778"/>
            <a:ext cx="585051" cy="585051"/>
          </a:xfrm>
          <a:prstGeom prst="rect">
            <a:avLst/>
          </a:prstGeom>
        </p:spPr>
      </p:pic>
      <p:pic>
        <p:nvPicPr>
          <p:cNvPr id="23" name="그림 22"/>
          <p:cNvPicPr>
            <a:picLocks noChangeAspect="1"/>
          </p:cNvPicPr>
          <p:nvPr/>
        </p:nvPicPr>
        <p:blipFill>
          <a:blip r:embed="rId5">
            <a:extLst>
              <a:ext uri="{BEBA8EAE-BF5A-486C-A8C5-ECC9F3942E4B}">
                <a14:imgProps xmlns:a14="http://schemas.microsoft.com/office/drawing/2010/main">
                  <a14:imgLayer r:embed="rId6">
                    <a14:imgEffect>
                      <a14:backgroundRemoval t="0" b="100000" l="0" r="100000">
                        <a14:foregroundMark x1="6332" y1="10769" x2="6332" y2="10769"/>
                        <a14:foregroundMark x1="14248" y1="16154" x2="14248" y2="16154"/>
                        <a14:foregroundMark x1="20580" y1="13077" x2="20580" y2="13077"/>
                        <a14:foregroundMark x1="5541" y1="46154" x2="5541" y2="46154"/>
                        <a14:foregroundMark x1="6332" y1="32308" x2="6332" y2="32308"/>
                        <a14:foregroundMark x1="43799" y1="24615" x2="43799" y2="24615"/>
                        <a14:foregroundMark x1="41161" y1="12308" x2="41161" y2="12308"/>
                        <a14:foregroundMark x1="57256" y1="10769" x2="57256" y2="10769"/>
                        <a14:foregroundMark x1="67018" y1="13077" x2="67018" y2="13077"/>
                        <a14:foregroundMark x1="65435" y1="43077" x2="65435" y2="43077"/>
                        <a14:foregroundMark x1="73087" y1="40000" x2="73087" y2="40000"/>
                        <a14:foregroundMark x1="58575" y1="18462" x2="58575" y2="18462"/>
                        <a14:foregroundMark x1="41689" y1="28462" x2="41689" y2="28462"/>
                        <a14:backgroundMark x1="26913" y1="93077" x2="26913" y2="93077"/>
                        <a14:backgroundMark x1="18470" y1="64615" x2="18470" y2="64615"/>
                        <a14:backgroundMark x1="13193" y1="67692" x2="13193" y2="67692"/>
                        <a14:backgroundMark x1="12665" y1="67692" x2="12665" y2="67692"/>
                        <a14:backgroundMark x1="9499" y1="70769" x2="9499" y2="70769"/>
                        <a14:backgroundMark x1="9235" y1="83846" x2="10818" y2="85385"/>
                        <a14:backgroundMark x1="17414" y1="83846" x2="18997" y2="82308"/>
                        <a14:backgroundMark x1="26913" y1="75385" x2="28760" y2="74615"/>
                        <a14:backgroundMark x1="30607" y1="75385" x2="35884" y2="78462"/>
                        <a14:backgroundMark x1="43536" y1="80000" x2="45119" y2="80000"/>
                        <a14:backgroundMark x1="54354" y1="80000" x2="56464" y2="80000"/>
                        <a14:backgroundMark x1="64380" y1="78462" x2="67282" y2="78462"/>
                        <a14:backgroundMark x1="73879" y1="76923" x2="78100" y2="77692"/>
                        <a14:backgroundMark x1="84169" y1="77692" x2="87335" y2="76923"/>
                        <a14:backgroundMark x1="90765" y1="73846" x2="91293" y2="72308"/>
                        <a14:backgroundMark x1="92612" y1="43077" x2="92612" y2="43077"/>
                        <a14:backgroundMark x1="86280" y1="20769" x2="86280" y2="20769"/>
                        <a14:backgroundMark x1="78628" y1="24615" x2="78628" y2="24615"/>
                        <a14:backgroundMark x1="73087" y1="26154" x2="73087" y2="26154"/>
                        <a14:backgroundMark x1="74406" y1="7692" x2="74406" y2="7692"/>
                        <a14:backgroundMark x1="72032" y1="1538" x2="72032" y2="1538"/>
                        <a14:backgroundMark x1="83905" y1="5385" x2="83905" y2="5385"/>
                        <a14:backgroundMark x1="96834" y1="13846" x2="96834" y2="13846"/>
                        <a14:backgroundMark x1="95515" y1="24615" x2="95515" y2="24615"/>
                      </a14:backgroundRemoval>
                    </a14:imgEffect>
                  </a14:imgLayer>
                </a14:imgProps>
              </a:ext>
              <a:ext uri="{28A0092B-C50C-407E-A947-70E740481C1C}">
                <a14:useLocalDpi xmlns:a14="http://schemas.microsoft.com/office/drawing/2010/main" val="0"/>
              </a:ext>
            </a:extLst>
          </a:blip>
          <a:stretch>
            <a:fillRect/>
          </a:stretch>
        </p:blipFill>
        <p:spPr>
          <a:xfrm>
            <a:off x="7668344" y="6341999"/>
            <a:ext cx="1584176" cy="543385"/>
          </a:xfrm>
          <a:prstGeom prst="rect">
            <a:avLst/>
          </a:prstGeom>
        </p:spPr>
      </p:pic>
      <p:sp>
        <p:nvSpPr>
          <p:cNvPr id="4" name="TextBox 3"/>
          <p:cNvSpPr txBox="1"/>
          <p:nvPr/>
        </p:nvSpPr>
        <p:spPr>
          <a:xfrm>
            <a:off x="2062305" y="1444134"/>
            <a:ext cx="6408712" cy="369332"/>
          </a:xfrm>
          <a:prstGeom prst="rect">
            <a:avLst/>
          </a:prstGeom>
          <a:noFill/>
        </p:spPr>
        <p:txBody>
          <a:bodyPr wrap="square" rtlCol="0">
            <a:spAutoFit/>
          </a:bodyPr>
          <a:lstStyle/>
          <a:p>
            <a:pPr algn="ctr"/>
            <a:r>
              <a:rPr lang="en-US" altLang="ko-KR" dirty="0">
                <a:latin typeface="나눔바른고딕" panose="020B0603020101020101" pitchFamily="50" charset="-127"/>
                <a:ea typeface="나눔바른고딕" panose="020B0603020101020101" pitchFamily="50" charset="-127"/>
              </a:rPr>
              <a:t>Implementation method</a:t>
            </a:r>
          </a:p>
        </p:txBody>
      </p:sp>
      <p:pic>
        <p:nvPicPr>
          <p:cNvPr id="2" name="그림 1"/>
          <p:cNvPicPr>
            <a:picLocks noChangeAspect="1"/>
          </p:cNvPicPr>
          <p:nvPr/>
        </p:nvPicPr>
        <p:blipFill>
          <a:blip r:embed="rId7"/>
          <a:stretch>
            <a:fillRect/>
          </a:stretch>
        </p:blipFill>
        <p:spPr>
          <a:xfrm>
            <a:off x="2340082" y="2316508"/>
            <a:ext cx="5723467" cy="2946812"/>
          </a:xfrm>
          <a:prstGeom prst="rect">
            <a:avLst/>
          </a:prstGeom>
        </p:spPr>
      </p:pic>
    </p:spTree>
    <p:extLst>
      <p:ext uri="{BB962C8B-B14F-4D97-AF65-F5344CB8AC3E}">
        <p14:creationId xmlns:p14="http://schemas.microsoft.com/office/powerpoint/2010/main" val="4052926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갈매기형 수장 38"/>
          <p:cNvSpPr/>
          <p:nvPr/>
        </p:nvSpPr>
        <p:spPr>
          <a:xfrm>
            <a:off x="0" y="0"/>
            <a:ext cx="4860032" cy="6858000"/>
          </a:xfrm>
          <a:prstGeom prst="chevron">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나눔바른고딕" panose="020B0603020101020101" pitchFamily="50" charset="-127"/>
              <a:ea typeface="나눔바른고딕" panose="020B0603020101020101" pitchFamily="50" charset="-127"/>
            </a:endParaRPr>
          </a:p>
        </p:txBody>
      </p:sp>
      <p:sp>
        <p:nvSpPr>
          <p:cNvPr id="5" name="직사각형 4"/>
          <p:cNvSpPr/>
          <p:nvPr/>
        </p:nvSpPr>
        <p:spPr>
          <a:xfrm>
            <a:off x="1142976" y="0"/>
            <a:ext cx="7860432" cy="790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atin typeface="나눔바른고딕" panose="020B0603020101020101" pitchFamily="50" charset="-127"/>
              <a:ea typeface="나눔바른고딕" panose="020B0603020101020101" pitchFamily="50" charset="-127"/>
            </a:endParaRPr>
          </a:p>
        </p:txBody>
      </p:sp>
      <p:sp>
        <p:nvSpPr>
          <p:cNvPr id="21" name="직사각형 20"/>
          <p:cNvSpPr/>
          <p:nvPr/>
        </p:nvSpPr>
        <p:spPr>
          <a:xfrm>
            <a:off x="1259632" y="761861"/>
            <a:ext cx="7884368"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9" name="직사각형 8"/>
          <p:cNvSpPr/>
          <p:nvPr/>
        </p:nvSpPr>
        <p:spPr>
          <a:xfrm>
            <a:off x="820" y="601638"/>
            <a:ext cx="1296144" cy="62563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2" name="순서도: 수동 입력 1"/>
          <p:cNvSpPr/>
          <p:nvPr/>
        </p:nvSpPr>
        <p:spPr>
          <a:xfrm flipV="1">
            <a:off x="820" y="-6748"/>
            <a:ext cx="1296144" cy="812105"/>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13" name="직각 삼각형 12"/>
          <p:cNvSpPr/>
          <p:nvPr/>
        </p:nvSpPr>
        <p:spPr>
          <a:xfrm flipH="1" flipV="1">
            <a:off x="820" y="-2769"/>
            <a:ext cx="1296144" cy="9554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27" name="직사각형 26"/>
          <p:cNvSpPr/>
          <p:nvPr/>
        </p:nvSpPr>
        <p:spPr>
          <a:xfrm>
            <a:off x="4304891" y="214290"/>
            <a:ext cx="1997663" cy="584775"/>
          </a:xfrm>
          <a:prstGeom prst="rect">
            <a:avLst/>
          </a:prstGeom>
        </p:spPr>
        <p:txBody>
          <a:bodyPr wrap="none">
            <a:spAutoFit/>
          </a:bodyPr>
          <a:lstStyle/>
          <a:p>
            <a:pPr algn="ctr"/>
            <a:r>
              <a:rPr lang="en-US" altLang="ko-KR" sz="3200" spc="-300" dirty="0">
                <a:solidFill>
                  <a:schemeClr val="accent5"/>
                </a:solidFill>
                <a:latin typeface="a옛날목욕탕L" panose="02020600000000000000" pitchFamily="18" charset="-127"/>
                <a:ea typeface="a옛날목욕탕L" panose="02020600000000000000" pitchFamily="18" charset="-127"/>
              </a:rPr>
              <a:t>Mini-spec</a:t>
            </a:r>
            <a:endParaRPr lang="ko-KR" altLang="en-US" sz="3200" spc="-300" dirty="0">
              <a:solidFill>
                <a:schemeClr val="accent5"/>
              </a:solidFill>
              <a:latin typeface="a옛날목욕탕L" panose="02020600000000000000" pitchFamily="18" charset="-127"/>
              <a:ea typeface="a옛날목욕탕L" panose="02020600000000000000" pitchFamily="18" charset="-127"/>
            </a:endParaRPr>
          </a:p>
        </p:txBody>
      </p:sp>
      <p:sp>
        <p:nvSpPr>
          <p:cNvPr id="34" name="직사각형 33"/>
          <p:cNvSpPr/>
          <p:nvPr/>
        </p:nvSpPr>
        <p:spPr>
          <a:xfrm>
            <a:off x="1259632" y="-6394"/>
            <a:ext cx="7884368" cy="9867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35" name="오각형 34"/>
          <p:cNvSpPr/>
          <p:nvPr/>
        </p:nvSpPr>
        <p:spPr>
          <a:xfrm>
            <a:off x="76770" y="2743954"/>
            <a:ext cx="1136231" cy="27699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grpSp>
        <p:nvGrpSpPr>
          <p:cNvPr id="3" name="그룹 30"/>
          <p:cNvGrpSpPr/>
          <p:nvPr/>
        </p:nvGrpSpPr>
        <p:grpSpPr>
          <a:xfrm>
            <a:off x="77601" y="1351801"/>
            <a:ext cx="1039260" cy="2365231"/>
            <a:chOff x="136931" y="2276872"/>
            <a:chExt cx="1039260" cy="2365231"/>
          </a:xfrm>
        </p:grpSpPr>
        <p:sp>
          <p:nvSpPr>
            <p:cNvPr id="24" name="직사각형 23"/>
            <p:cNvSpPr/>
            <p:nvPr/>
          </p:nvSpPr>
          <p:spPr>
            <a:xfrm>
              <a:off x="413545" y="2972949"/>
              <a:ext cx="486030"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Idea</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28" name="직사각형 27"/>
            <p:cNvSpPr/>
            <p:nvPr/>
          </p:nvSpPr>
          <p:spPr>
            <a:xfrm>
              <a:off x="136931" y="2276872"/>
              <a:ext cx="1039260"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Introduction</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29" name="직사각형 28"/>
            <p:cNvSpPr/>
            <p:nvPr/>
          </p:nvSpPr>
          <p:spPr>
            <a:xfrm>
              <a:off x="259049" y="3669026"/>
              <a:ext cx="795026" cy="276999"/>
            </a:xfrm>
            <a:prstGeom prst="rect">
              <a:avLst/>
            </a:prstGeom>
          </p:spPr>
          <p:txBody>
            <a:bodyPr wrap="none">
              <a:spAutoFit/>
            </a:bodyPr>
            <a:lstStyle/>
            <a:p>
              <a:pPr algn="ctr"/>
              <a:r>
                <a:rPr lang="en-US" altLang="ko-KR" sz="1200" b="1" dirty="0">
                  <a:solidFill>
                    <a:schemeClr val="accent5"/>
                  </a:solidFill>
                  <a:latin typeface="나눔바른고딕" panose="020B0603020101020101" pitchFamily="50" charset="-127"/>
                  <a:ea typeface="나눔바른고딕" panose="020B0603020101020101" pitchFamily="50" charset="-127"/>
                </a:rPr>
                <a:t>Progress</a:t>
              </a:r>
              <a:endParaRPr lang="ko-KR" altLang="en-US" sz="1200" b="1" dirty="0">
                <a:solidFill>
                  <a:schemeClr val="accent5"/>
                </a:solidFill>
                <a:latin typeface="나눔바른고딕" panose="020B0603020101020101" pitchFamily="50" charset="-127"/>
                <a:ea typeface="나눔바른고딕" panose="020B0603020101020101" pitchFamily="50" charset="-127"/>
              </a:endParaRPr>
            </a:p>
          </p:txBody>
        </p:sp>
        <p:sp>
          <p:nvSpPr>
            <p:cNvPr id="30" name="직사각형 29"/>
            <p:cNvSpPr/>
            <p:nvPr/>
          </p:nvSpPr>
          <p:spPr>
            <a:xfrm>
              <a:off x="204609" y="4365104"/>
              <a:ext cx="903902"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Schedules</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grpSp>
      <p:sp>
        <p:nvSpPr>
          <p:cNvPr id="36" name="순서도: 준비 35"/>
          <p:cNvSpPr/>
          <p:nvPr/>
        </p:nvSpPr>
        <p:spPr>
          <a:xfrm>
            <a:off x="301664" y="6165304"/>
            <a:ext cx="694456" cy="526368"/>
          </a:xfrm>
          <a:prstGeom prst="flowChartPreparati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나눔바른고딕" panose="020B0603020101020101" pitchFamily="50" charset="-127"/>
              <a:ea typeface="나눔바른고딕" panose="020B0603020101020101" pitchFamily="50" charset="-127"/>
            </a:endParaRPr>
          </a:p>
        </p:txBody>
      </p:sp>
      <p:pic>
        <p:nvPicPr>
          <p:cNvPr id="37" name="Picture 2" descr="C:\Users\madeit-top1\Documents\PPT\icon\심플 도톰한\award ribbon.png"/>
          <p:cNvPicPr>
            <a:picLocks noChangeAspect="1" noChangeArrowheads="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466969" y="6251599"/>
            <a:ext cx="353777" cy="353777"/>
          </a:xfrm>
          <a:prstGeom prst="rect">
            <a:avLst/>
          </a:prstGeom>
          <a:noFill/>
          <a:extLst>
            <a:ext uri="{909E8E84-426E-40DD-AFC4-6F175D3DCCD1}">
              <a14:hiddenFill xmlns:a14="http://schemas.microsoft.com/office/drawing/2010/main">
                <a:solidFill>
                  <a:srgbClr val="FFFFFF"/>
                </a:solidFill>
              </a14:hiddenFill>
            </a:ext>
          </a:extLst>
        </p:spPr>
      </p:pic>
      <p:pic>
        <p:nvPicPr>
          <p:cNvPr id="20" name="그림 19"/>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foregroundMark x1="36150" y1="50704" x2="37559" y2="50704"/>
                        <a14:foregroundMark x1="49296" y1="55869" x2="49296" y2="55869"/>
                      </a14:backgroundRemoval>
                    </a14:imgEffect>
                  </a14:imgLayer>
                </a14:imgProps>
              </a:ext>
              <a:ext uri="{28A0092B-C50C-407E-A947-70E740481C1C}">
                <a14:useLocalDpi xmlns:a14="http://schemas.microsoft.com/office/drawing/2010/main" val="0"/>
              </a:ext>
            </a:extLst>
          </a:blip>
          <a:stretch>
            <a:fillRect/>
          </a:stretch>
        </p:blipFill>
        <p:spPr>
          <a:xfrm>
            <a:off x="304704" y="106778"/>
            <a:ext cx="585051" cy="585051"/>
          </a:xfrm>
          <a:prstGeom prst="rect">
            <a:avLst/>
          </a:prstGeom>
        </p:spPr>
      </p:pic>
      <p:pic>
        <p:nvPicPr>
          <p:cNvPr id="23" name="그림 22"/>
          <p:cNvPicPr>
            <a:picLocks noChangeAspect="1"/>
          </p:cNvPicPr>
          <p:nvPr/>
        </p:nvPicPr>
        <p:blipFill>
          <a:blip r:embed="rId6">
            <a:extLst>
              <a:ext uri="{BEBA8EAE-BF5A-486C-A8C5-ECC9F3942E4B}">
                <a14:imgProps xmlns:a14="http://schemas.microsoft.com/office/drawing/2010/main">
                  <a14:imgLayer r:embed="rId7">
                    <a14:imgEffect>
                      <a14:backgroundRemoval t="0" b="100000" l="0" r="100000">
                        <a14:foregroundMark x1="6332" y1="10769" x2="6332" y2="10769"/>
                        <a14:foregroundMark x1="14248" y1="16154" x2="14248" y2="16154"/>
                        <a14:foregroundMark x1="20580" y1="13077" x2="20580" y2="13077"/>
                        <a14:foregroundMark x1="5541" y1="46154" x2="5541" y2="46154"/>
                        <a14:foregroundMark x1="6332" y1="32308" x2="6332" y2="32308"/>
                        <a14:foregroundMark x1="43799" y1="24615" x2="43799" y2="24615"/>
                        <a14:foregroundMark x1="41161" y1="12308" x2="41161" y2="12308"/>
                        <a14:foregroundMark x1="57256" y1="10769" x2="57256" y2="10769"/>
                        <a14:foregroundMark x1="67018" y1="13077" x2="67018" y2="13077"/>
                        <a14:foregroundMark x1="65435" y1="43077" x2="65435" y2="43077"/>
                        <a14:foregroundMark x1="73087" y1="40000" x2="73087" y2="40000"/>
                        <a14:foregroundMark x1="58575" y1="18462" x2="58575" y2="18462"/>
                        <a14:foregroundMark x1="41689" y1="28462" x2="41689" y2="28462"/>
                        <a14:backgroundMark x1="26913" y1="93077" x2="26913" y2="93077"/>
                        <a14:backgroundMark x1="18470" y1="64615" x2="18470" y2="64615"/>
                        <a14:backgroundMark x1="13193" y1="67692" x2="13193" y2="67692"/>
                        <a14:backgroundMark x1="12665" y1="67692" x2="12665" y2="67692"/>
                        <a14:backgroundMark x1="9499" y1="70769" x2="9499" y2="70769"/>
                        <a14:backgroundMark x1="9235" y1="83846" x2="10818" y2="85385"/>
                        <a14:backgroundMark x1="17414" y1="83846" x2="18997" y2="82308"/>
                        <a14:backgroundMark x1="26913" y1="75385" x2="28760" y2="74615"/>
                        <a14:backgroundMark x1="30607" y1="75385" x2="35884" y2="78462"/>
                        <a14:backgroundMark x1="43536" y1="80000" x2="45119" y2="80000"/>
                        <a14:backgroundMark x1="54354" y1="80000" x2="56464" y2="80000"/>
                        <a14:backgroundMark x1="64380" y1="78462" x2="67282" y2="78462"/>
                        <a14:backgroundMark x1="73879" y1="76923" x2="78100" y2="77692"/>
                        <a14:backgroundMark x1="84169" y1="77692" x2="87335" y2="76923"/>
                        <a14:backgroundMark x1="90765" y1="73846" x2="91293" y2="72308"/>
                        <a14:backgroundMark x1="92612" y1="43077" x2="92612" y2="43077"/>
                        <a14:backgroundMark x1="86280" y1="20769" x2="86280" y2="20769"/>
                        <a14:backgroundMark x1="78628" y1="24615" x2="78628" y2="24615"/>
                        <a14:backgroundMark x1="73087" y1="26154" x2="73087" y2="26154"/>
                        <a14:backgroundMark x1="74406" y1="7692" x2="74406" y2="7692"/>
                        <a14:backgroundMark x1="72032" y1="1538" x2="72032" y2="1538"/>
                        <a14:backgroundMark x1="83905" y1="5385" x2="83905" y2="5385"/>
                        <a14:backgroundMark x1="96834" y1="13846" x2="96834" y2="13846"/>
                        <a14:backgroundMark x1="95515" y1="24615" x2="95515" y2="24615"/>
                      </a14:backgroundRemoval>
                    </a14:imgEffect>
                  </a14:imgLayer>
                </a14:imgProps>
              </a:ext>
              <a:ext uri="{28A0092B-C50C-407E-A947-70E740481C1C}">
                <a14:useLocalDpi xmlns:a14="http://schemas.microsoft.com/office/drawing/2010/main" val="0"/>
              </a:ext>
            </a:extLst>
          </a:blip>
          <a:stretch>
            <a:fillRect/>
          </a:stretch>
        </p:blipFill>
        <p:spPr>
          <a:xfrm>
            <a:off x="7668344" y="6341999"/>
            <a:ext cx="1584176" cy="543385"/>
          </a:xfrm>
          <a:prstGeom prst="rect">
            <a:avLst/>
          </a:prstGeom>
        </p:spPr>
      </p:pic>
      <p:graphicFrame>
        <p:nvGraphicFramePr>
          <p:cNvPr id="22" name="표 21"/>
          <p:cNvGraphicFramePr>
            <a:graphicFrameLocks noGrp="1"/>
          </p:cNvGraphicFramePr>
          <p:nvPr>
            <p:extLst>
              <p:ext uri="{D42A27DB-BD31-4B8C-83A1-F6EECF244321}">
                <p14:modId xmlns:p14="http://schemas.microsoft.com/office/powerpoint/2010/main" val="1209713759"/>
              </p:ext>
            </p:extLst>
          </p:nvPr>
        </p:nvGraphicFramePr>
        <p:xfrm>
          <a:off x="1411900" y="1571612"/>
          <a:ext cx="7591508" cy="4665248"/>
        </p:xfrm>
        <a:graphic>
          <a:graphicData uri="http://schemas.openxmlformats.org/drawingml/2006/table">
            <a:tbl>
              <a:tblPr firstRow="1" bandRow="1">
                <a:tableStyleId>{85BE263C-DBD7-4A20-BB59-AAB30ACAA65A}</a:tableStyleId>
              </a:tblPr>
              <a:tblGrid>
                <a:gridCol w="1490113">
                  <a:extLst>
                    <a:ext uri="{9D8B030D-6E8A-4147-A177-3AD203B41FA5}">
                      <a16:colId xmlns:a16="http://schemas.microsoft.com/office/drawing/2014/main" val="20000"/>
                    </a:ext>
                  </a:extLst>
                </a:gridCol>
                <a:gridCol w="6101395">
                  <a:extLst>
                    <a:ext uri="{9D8B030D-6E8A-4147-A177-3AD203B41FA5}">
                      <a16:colId xmlns:a16="http://schemas.microsoft.com/office/drawing/2014/main" val="20001"/>
                    </a:ext>
                  </a:extLst>
                </a:gridCol>
              </a:tblGrid>
              <a:tr h="679120">
                <a:tc gridSpan="2">
                  <a:txBody>
                    <a:bodyPr/>
                    <a:lstStyle/>
                    <a:p>
                      <a:pPr algn="ctr" latinLnBrk="1"/>
                      <a:r>
                        <a:rPr lang="en-US" altLang="ko-KR" dirty="0">
                          <a:latin typeface="나눔바른고딕" panose="020B0603020101020101" pitchFamily="50" charset="-127"/>
                          <a:ea typeface="나눔바른고딕" panose="020B0603020101020101" pitchFamily="50" charset="-127"/>
                        </a:rPr>
                        <a:t>process</a:t>
                      </a:r>
                      <a:r>
                        <a:rPr lang="ko-KR" altLang="en-US" dirty="0">
                          <a:latin typeface="나눔바른고딕" panose="020B0603020101020101" pitchFamily="50" charset="-127"/>
                          <a:ea typeface="나눔바른고딕" panose="020B0603020101020101" pitchFamily="50" charset="-127"/>
                        </a:rPr>
                        <a:t> </a:t>
                      </a:r>
                      <a:r>
                        <a:rPr lang="en-US" altLang="ko-KR" dirty="0">
                          <a:latin typeface="나눔바른고딕" panose="020B0603020101020101" pitchFamily="50" charset="-127"/>
                          <a:ea typeface="나눔바른고딕" panose="020B0603020101020101" pitchFamily="50" charset="-127"/>
                        </a:rPr>
                        <a:t>– </a:t>
                      </a:r>
                      <a:r>
                        <a:rPr lang="en-US" altLang="ko-KR" dirty="0" err="1">
                          <a:latin typeface="나눔바른고딕" panose="020B0603020101020101" pitchFamily="50" charset="-127"/>
                          <a:ea typeface="나눔바른고딕" panose="020B0603020101020101" pitchFamily="50" charset="-127"/>
                        </a:rPr>
                        <a:t>mainpage</a:t>
                      </a:r>
                      <a:r>
                        <a:rPr lang="en-US" altLang="ko-KR" baseline="0" dirty="0">
                          <a:latin typeface="나눔바른고딕" panose="020B0603020101020101" pitchFamily="50" charset="-127"/>
                          <a:ea typeface="나눔바른고딕" panose="020B0603020101020101" pitchFamily="50" charset="-127"/>
                        </a:rPr>
                        <a:t> </a:t>
                      </a:r>
                      <a:r>
                        <a:rPr lang="en-US" altLang="ko-KR" dirty="0">
                          <a:latin typeface="나눔바른고딕" panose="020B0603020101020101" pitchFamily="50" charset="-127"/>
                          <a:ea typeface="나눔바른고딕" panose="020B0603020101020101" pitchFamily="50" charset="-127"/>
                        </a:rPr>
                        <a:t>(1.0)</a:t>
                      </a:r>
                      <a:endParaRPr lang="ko-KR" altLang="en-US" dirty="0">
                        <a:latin typeface="나눔바른고딕" panose="020B0603020101020101" pitchFamily="50" charset="-127"/>
                        <a:ea typeface="나눔바른고딕" panose="020B0603020101020101" pitchFamily="50" charset="-127"/>
                      </a:endParaRPr>
                    </a:p>
                  </a:txBody>
                  <a:tcPr anchor="ctr">
                    <a:solidFill>
                      <a:srgbClr val="92D050"/>
                    </a:solidFill>
                  </a:tcPr>
                </a:tc>
                <a:tc hMerge="1">
                  <a:txBody>
                    <a:bodyPr/>
                    <a:lstStyle/>
                    <a:p>
                      <a:pPr algn="ctr" latinLnBrk="1"/>
                      <a:endParaRPr lang="ko-KR" altLang="en-US" dirty="0"/>
                    </a:p>
                  </a:txBody>
                  <a:tcPr/>
                </a:tc>
                <a:extLst>
                  <a:ext uri="{0D108BD9-81ED-4DB2-BD59-A6C34878D82A}">
                    <a16:rowId xmlns:a16="http://schemas.microsoft.com/office/drawing/2014/main" val="10000"/>
                  </a:ext>
                </a:extLst>
              </a:tr>
              <a:tr h="530769">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a:latin typeface="나눔바른고딕" panose="020B0603020101020101" pitchFamily="50" charset="-127"/>
                          <a:ea typeface="나눔바른고딕" panose="020B0603020101020101" pitchFamily="50" charset="-127"/>
                        </a:rPr>
                        <a:t>Display</a:t>
                      </a:r>
                      <a:r>
                        <a:rPr lang="en-US" altLang="ko-KR" sz="1400" baseline="0" dirty="0">
                          <a:latin typeface="나눔바른고딕" panose="020B0603020101020101" pitchFamily="50" charset="-127"/>
                          <a:ea typeface="나눔바른고딕" panose="020B0603020101020101" pitchFamily="50" charset="-127"/>
                        </a:rPr>
                        <a:t> consists of tilting function.</a:t>
                      </a:r>
                      <a:r>
                        <a:rPr lang="ko-KR" altLang="en-US" sz="1400" dirty="0">
                          <a:solidFill>
                            <a:schemeClr val="dk1"/>
                          </a:solidFill>
                          <a:latin typeface="나눔바른고딕" panose="020B0603020101020101" pitchFamily="50" charset="-127"/>
                          <a:ea typeface="나눔바른고딕" panose="020B0603020101020101" pitchFamily="50" charset="-127"/>
                        </a:rPr>
                        <a:t> </a:t>
                      </a:r>
                      <a:r>
                        <a:rPr lang="en-US" altLang="ko-KR" sz="1400" dirty="0">
                          <a:solidFill>
                            <a:schemeClr val="dk1"/>
                          </a:solidFill>
                          <a:latin typeface="나눔바른고딕" panose="020B0603020101020101" pitchFamily="50" charset="-127"/>
                          <a:ea typeface="나눔바른고딕" panose="020B0603020101020101" pitchFamily="50" charset="-127"/>
                        </a:rPr>
                        <a:t>when you touch one button, main page is moved to right side and when you touch it twice, move it to the detail page that matches the displayed page.</a:t>
                      </a:r>
                      <a:endParaRPr lang="en-US" altLang="ko-KR" sz="1400" dirty="0">
                        <a:solidFill>
                          <a:schemeClr val="accent2"/>
                        </a:solidFill>
                        <a:latin typeface="나눔바른고딕" panose="020B0603020101020101" pitchFamily="50" charset="-127"/>
                        <a:ea typeface="나눔바른고딕" panose="020B0603020101020101" pitchFamily="50" charset="-127"/>
                      </a:endParaRPr>
                    </a:p>
                  </a:txBody>
                  <a:tcPr anchor="ctr">
                    <a:lnB w="12700" cap="flat" cmpd="sng" algn="ctr">
                      <a:solidFill>
                        <a:schemeClr val="tx1"/>
                      </a:solidFill>
                      <a:prstDash val="solid"/>
                      <a:round/>
                      <a:headEnd type="none" w="med" len="med"/>
                      <a:tailEnd type="none" w="med" len="med"/>
                    </a:lnB>
                  </a:tcPr>
                </a:tc>
                <a:tc hMerge="1">
                  <a:txBody>
                    <a:bodyPr/>
                    <a:lstStyle/>
                    <a:p>
                      <a:pPr algn="ctr" latinLnBrk="1"/>
                      <a:endParaRPr lang="ko-KR" altLang="en-US" dirty="0"/>
                    </a:p>
                  </a:txBody>
                  <a:tcPr/>
                </a:tc>
                <a:extLst>
                  <a:ext uri="{0D108BD9-81ED-4DB2-BD59-A6C34878D82A}">
                    <a16:rowId xmlns:a16="http://schemas.microsoft.com/office/drawing/2014/main" val="10001"/>
                  </a:ext>
                </a:extLst>
              </a:tr>
              <a:tr h="1232684">
                <a:tc>
                  <a:txBody>
                    <a:bodyPr/>
                    <a:lstStyle/>
                    <a:p>
                      <a:pPr algn="ctr" latinLnBrk="1"/>
                      <a:r>
                        <a:rPr lang="en-US" altLang="ko-KR" sz="1800" dirty="0">
                          <a:solidFill>
                            <a:schemeClr val="tx1"/>
                          </a:solidFill>
                          <a:latin typeface="나눔바른고딕" panose="020B0603020101020101" pitchFamily="50" charset="-127"/>
                          <a:ea typeface="나눔바른고딕" panose="020B0603020101020101" pitchFamily="50" charset="-127"/>
                        </a:rPr>
                        <a:t>LOGOUT state</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ltLang="ko-KR" sz="1800" b="1" kern="1200" dirty="0">
                        <a:latin typeface="나눔바른고딕" panose="020B0603020101020101" pitchFamily="50" charset="-127"/>
                        <a:ea typeface="나눔바른고딕" panose="020B0603020101020101" pitchFamily="50" charset="-127"/>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021924">
                <a:tc>
                  <a:txBody>
                    <a:bodyPr/>
                    <a:lstStyle/>
                    <a:p>
                      <a:pPr algn="ctr" latinLnBrk="1"/>
                      <a:r>
                        <a:rPr lang="en-US" altLang="ko-KR" dirty="0">
                          <a:latin typeface="나눔바른고딕" panose="020B0603020101020101" pitchFamily="50" charset="-127"/>
                          <a:ea typeface="나눔바른고딕" panose="020B0603020101020101" pitchFamily="50" charset="-127"/>
                        </a:rPr>
                        <a:t>LOGIN state</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US" altLang="ko-KR" sz="1800" b="1" kern="1200" dirty="0">
                        <a:latin typeface="나눔바른고딕" panose="020B0603020101020101" pitchFamily="50" charset="-127"/>
                        <a:ea typeface="나눔바른고딕" panose="020B0603020101020101" pitchFamily="50" charset="-127"/>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sp>
        <p:nvSpPr>
          <p:cNvPr id="26" name="직사각형 25"/>
          <p:cNvSpPr/>
          <p:nvPr/>
        </p:nvSpPr>
        <p:spPr>
          <a:xfrm>
            <a:off x="3591325" y="3264136"/>
            <a:ext cx="1131280" cy="5040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a:solidFill>
                  <a:schemeClr val="tx1"/>
                </a:solidFill>
                <a:latin typeface="나눔바른고딕" panose="020B0603020101020101" pitchFamily="50" charset="-127"/>
                <a:ea typeface="나눔바른고딕" panose="020B0603020101020101" pitchFamily="50" charset="-127"/>
              </a:rPr>
              <a:t>로그인</a:t>
            </a:r>
          </a:p>
        </p:txBody>
      </p:sp>
      <p:sp>
        <p:nvSpPr>
          <p:cNvPr id="31" name="직사각형 30"/>
          <p:cNvSpPr/>
          <p:nvPr/>
        </p:nvSpPr>
        <p:spPr>
          <a:xfrm>
            <a:off x="5203732" y="3264136"/>
            <a:ext cx="1131280" cy="5040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err="1">
                <a:solidFill>
                  <a:schemeClr val="tx1"/>
                </a:solidFill>
                <a:latin typeface="나눔바른고딕" panose="020B0603020101020101" pitchFamily="50" charset="-127"/>
                <a:ea typeface="나눔바른고딕" panose="020B0603020101020101" pitchFamily="50" charset="-127"/>
              </a:rPr>
              <a:t>심박측정</a:t>
            </a:r>
            <a:endParaRPr lang="ko-KR" altLang="en-US" sz="1400" dirty="0">
              <a:solidFill>
                <a:schemeClr val="tx1"/>
              </a:solidFill>
              <a:latin typeface="나눔바른고딕" panose="020B0603020101020101" pitchFamily="50" charset="-127"/>
              <a:ea typeface="나눔바른고딕" panose="020B0603020101020101" pitchFamily="50" charset="-127"/>
            </a:endParaRPr>
          </a:p>
        </p:txBody>
      </p:sp>
      <p:sp>
        <p:nvSpPr>
          <p:cNvPr id="32" name="직사각형 31"/>
          <p:cNvSpPr/>
          <p:nvPr/>
        </p:nvSpPr>
        <p:spPr>
          <a:xfrm>
            <a:off x="6824537" y="3264136"/>
            <a:ext cx="1131280" cy="5040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a:solidFill>
                  <a:schemeClr val="tx1"/>
                </a:solidFill>
                <a:latin typeface="나눔바른고딕" panose="020B0603020101020101" pitchFamily="50" charset="-127"/>
                <a:ea typeface="나눔바른고딕" panose="020B0603020101020101" pitchFamily="50" charset="-127"/>
              </a:rPr>
              <a:t>체온측정</a:t>
            </a:r>
          </a:p>
        </p:txBody>
      </p:sp>
      <p:sp>
        <p:nvSpPr>
          <p:cNvPr id="33" name="직사각형 32"/>
          <p:cNvSpPr/>
          <p:nvPr/>
        </p:nvSpPr>
        <p:spPr>
          <a:xfrm>
            <a:off x="3605165" y="5280360"/>
            <a:ext cx="1131280" cy="5040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a:solidFill>
                  <a:schemeClr val="tx1"/>
                </a:solidFill>
                <a:latin typeface="나눔바른고딕" panose="020B0603020101020101" pitchFamily="50" charset="-127"/>
                <a:ea typeface="나눔바른고딕" panose="020B0603020101020101" pitchFamily="50" charset="-127"/>
              </a:rPr>
              <a:t>병원전화</a:t>
            </a:r>
            <a:endParaRPr lang="en-US" altLang="ko-KR" sz="1400" dirty="0">
              <a:solidFill>
                <a:schemeClr val="tx1"/>
              </a:solidFill>
              <a:latin typeface="나눔바른고딕" panose="020B0603020101020101" pitchFamily="50" charset="-127"/>
              <a:ea typeface="나눔바른고딕" panose="020B0603020101020101" pitchFamily="50" charset="-127"/>
            </a:endParaRPr>
          </a:p>
          <a:p>
            <a:pPr algn="ctr"/>
            <a:r>
              <a:rPr lang="ko-KR" altLang="en-US" sz="1400" dirty="0">
                <a:solidFill>
                  <a:schemeClr val="tx1"/>
                </a:solidFill>
                <a:latin typeface="나눔바른고딕" panose="020B0603020101020101" pitchFamily="50" charset="-127"/>
                <a:ea typeface="나눔바른고딕" panose="020B0603020101020101" pitchFamily="50" charset="-127"/>
              </a:rPr>
              <a:t>걸기</a:t>
            </a:r>
          </a:p>
        </p:txBody>
      </p:sp>
      <p:sp>
        <p:nvSpPr>
          <p:cNvPr id="38" name="직사각형 37"/>
          <p:cNvSpPr/>
          <p:nvPr/>
        </p:nvSpPr>
        <p:spPr>
          <a:xfrm>
            <a:off x="5203732" y="5301208"/>
            <a:ext cx="1131280" cy="5040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a:solidFill>
                  <a:schemeClr val="tx1"/>
                </a:solidFill>
                <a:latin typeface="나눔바른고딕" panose="020B0603020101020101" pitchFamily="50" charset="-127"/>
                <a:ea typeface="나눔바른고딕" panose="020B0603020101020101" pitchFamily="50" charset="-127"/>
              </a:rPr>
              <a:t>가족건강</a:t>
            </a:r>
            <a:endParaRPr lang="en-US" altLang="ko-KR" sz="1400" dirty="0">
              <a:solidFill>
                <a:schemeClr val="tx1"/>
              </a:solidFill>
              <a:latin typeface="나눔바른고딕" panose="020B0603020101020101" pitchFamily="50" charset="-127"/>
              <a:ea typeface="나눔바른고딕" panose="020B0603020101020101" pitchFamily="50" charset="-127"/>
            </a:endParaRPr>
          </a:p>
          <a:p>
            <a:pPr algn="ctr"/>
            <a:r>
              <a:rPr lang="ko-KR" altLang="en-US" sz="1400" dirty="0">
                <a:solidFill>
                  <a:schemeClr val="tx1"/>
                </a:solidFill>
                <a:latin typeface="나눔바른고딕" panose="020B0603020101020101" pitchFamily="50" charset="-127"/>
                <a:ea typeface="나눔바른고딕" panose="020B0603020101020101" pitchFamily="50" charset="-127"/>
              </a:rPr>
              <a:t>공유</a:t>
            </a:r>
          </a:p>
        </p:txBody>
      </p:sp>
      <p:sp>
        <p:nvSpPr>
          <p:cNvPr id="40" name="직사각형 39"/>
          <p:cNvSpPr/>
          <p:nvPr/>
        </p:nvSpPr>
        <p:spPr>
          <a:xfrm>
            <a:off x="6832921" y="5280360"/>
            <a:ext cx="1131280" cy="5040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나눔바른고딕" panose="020B0603020101020101" pitchFamily="50" charset="-127"/>
                <a:ea typeface="나눔바른고딕" panose="020B0603020101020101" pitchFamily="50" charset="-127"/>
              </a:rPr>
              <a:t>MY PAGE</a:t>
            </a:r>
            <a:endParaRPr lang="ko-KR" altLang="en-US" sz="1400" dirty="0">
              <a:solidFill>
                <a:schemeClr val="tx1"/>
              </a:solidFill>
              <a:latin typeface="나눔바른고딕" panose="020B0603020101020101" pitchFamily="50" charset="-127"/>
              <a:ea typeface="나눔바른고딕" panose="020B0603020101020101" pitchFamily="50" charset="-127"/>
            </a:endParaRPr>
          </a:p>
        </p:txBody>
      </p:sp>
      <p:sp>
        <p:nvSpPr>
          <p:cNvPr id="41" name="직사각형 40"/>
          <p:cNvSpPr/>
          <p:nvPr/>
        </p:nvSpPr>
        <p:spPr>
          <a:xfrm>
            <a:off x="5212116" y="4508364"/>
            <a:ext cx="1131280" cy="5040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err="1">
                <a:solidFill>
                  <a:schemeClr val="tx1"/>
                </a:solidFill>
                <a:latin typeface="나눔바른고딕" panose="020B0603020101020101" pitchFamily="50" charset="-127"/>
                <a:ea typeface="나눔바른고딕" panose="020B0603020101020101" pitchFamily="50" charset="-127"/>
              </a:rPr>
              <a:t>심박측정</a:t>
            </a:r>
            <a:endParaRPr lang="ko-KR" altLang="en-US" sz="1400" dirty="0">
              <a:solidFill>
                <a:schemeClr val="tx1"/>
              </a:solidFill>
              <a:latin typeface="나눔바른고딕" panose="020B0603020101020101" pitchFamily="50" charset="-127"/>
              <a:ea typeface="나눔바른고딕" panose="020B0603020101020101" pitchFamily="50" charset="-127"/>
            </a:endParaRPr>
          </a:p>
        </p:txBody>
      </p:sp>
      <p:sp>
        <p:nvSpPr>
          <p:cNvPr id="42" name="직사각형 41"/>
          <p:cNvSpPr/>
          <p:nvPr/>
        </p:nvSpPr>
        <p:spPr>
          <a:xfrm>
            <a:off x="6832921" y="4508364"/>
            <a:ext cx="1131280" cy="5040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a:solidFill>
                  <a:schemeClr val="tx1"/>
                </a:solidFill>
                <a:latin typeface="나눔바른고딕" panose="020B0603020101020101" pitchFamily="50" charset="-127"/>
                <a:ea typeface="나눔바른고딕" panose="020B0603020101020101" pitchFamily="50" charset="-127"/>
              </a:rPr>
              <a:t>체온측정</a:t>
            </a:r>
          </a:p>
        </p:txBody>
      </p:sp>
    </p:spTree>
    <p:extLst>
      <p:ext uri="{BB962C8B-B14F-4D97-AF65-F5344CB8AC3E}">
        <p14:creationId xmlns:p14="http://schemas.microsoft.com/office/powerpoint/2010/main" val="390874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갈매기형 수장 38"/>
          <p:cNvSpPr/>
          <p:nvPr/>
        </p:nvSpPr>
        <p:spPr>
          <a:xfrm>
            <a:off x="0" y="0"/>
            <a:ext cx="4860032" cy="6858000"/>
          </a:xfrm>
          <a:prstGeom prst="chevron">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나눔바른고딕" panose="020B0603020101020101" pitchFamily="50" charset="-127"/>
              <a:ea typeface="나눔바른고딕" panose="020B0603020101020101" pitchFamily="50" charset="-127"/>
            </a:endParaRPr>
          </a:p>
        </p:txBody>
      </p:sp>
      <p:sp>
        <p:nvSpPr>
          <p:cNvPr id="5" name="직사각형 4"/>
          <p:cNvSpPr/>
          <p:nvPr/>
        </p:nvSpPr>
        <p:spPr>
          <a:xfrm>
            <a:off x="1142976" y="0"/>
            <a:ext cx="7860432" cy="790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atin typeface="나눔바른고딕" panose="020B0603020101020101" pitchFamily="50" charset="-127"/>
              <a:ea typeface="나눔바른고딕" panose="020B0603020101020101" pitchFamily="50" charset="-127"/>
            </a:endParaRPr>
          </a:p>
        </p:txBody>
      </p:sp>
      <p:sp>
        <p:nvSpPr>
          <p:cNvPr id="21" name="직사각형 20"/>
          <p:cNvSpPr/>
          <p:nvPr/>
        </p:nvSpPr>
        <p:spPr>
          <a:xfrm>
            <a:off x="1259632" y="761861"/>
            <a:ext cx="7884368"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9" name="직사각형 8"/>
          <p:cNvSpPr/>
          <p:nvPr/>
        </p:nvSpPr>
        <p:spPr>
          <a:xfrm>
            <a:off x="820" y="601638"/>
            <a:ext cx="1296144" cy="62563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2" name="순서도: 수동 입력 1"/>
          <p:cNvSpPr/>
          <p:nvPr/>
        </p:nvSpPr>
        <p:spPr>
          <a:xfrm flipV="1">
            <a:off x="820" y="-6748"/>
            <a:ext cx="1296144" cy="812105"/>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13" name="직각 삼각형 12"/>
          <p:cNvSpPr/>
          <p:nvPr/>
        </p:nvSpPr>
        <p:spPr>
          <a:xfrm flipH="1" flipV="1">
            <a:off x="820" y="-2769"/>
            <a:ext cx="1296144" cy="9554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27" name="직사각형 26"/>
          <p:cNvSpPr/>
          <p:nvPr/>
        </p:nvSpPr>
        <p:spPr>
          <a:xfrm>
            <a:off x="4304891" y="214290"/>
            <a:ext cx="1997663" cy="584775"/>
          </a:xfrm>
          <a:prstGeom prst="rect">
            <a:avLst/>
          </a:prstGeom>
        </p:spPr>
        <p:txBody>
          <a:bodyPr wrap="none">
            <a:spAutoFit/>
          </a:bodyPr>
          <a:lstStyle/>
          <a:p>
            <a:pPr algn="ctr"/>
            <a:r>
              <a:rPr lang="en-US" altLang="ko-KR" sz="3200" spc="-300" dirty="0">
                <a:solidFill>
                  <a:schemeClr val="accent5"/>
                </a:solidFill>
                <a:latin typeface="a옛날목욕탕L" panose="02020600000000000000" pitchFamily="18" charset="-127"/>
                <a:ea typeface="a옛날목욕탕L" panose="02020600000000000000" pitchFamily="18" charset="-127"/>
              </a:rPr>
              <a:t>Mini-spec</a:t>
            </a:r>
            <a:endParaRPr lang="ko-KR" altLang="en-US" sz="3200" spc="-300" dirty="0">
              <a:solidFill>
                <a:schemeClr val="accent5"/>
              </a:solidFill>
              <a:latin typeface="a옛날목욕탕L" panose="02020600000000000000" pitchFamily="18" charset="-127"/>
              <a:ea typeface="a옛날목욕탕L" panose="02020600000000000000" pitchFamily="18" charset="-127"/>
            </a:endParaRPr>
          </a:p>
        </p:txBody>
      </p:sp>
      <p:sp>
        <p:nvSpPr>
          <p:cNvPr id="34" name="직사각형 33"/>
          <p:cNvSpPr/>
          <p:nvPr/>
        </p:nvSpPr>
        <p:spPr>
          <a:xfrm>
            <a:off x="1259632" y="-6394"/>
            <a:ext cx="7884368" cy="9867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35" name="오각형 34"/>
          <p:cNvSpPr/>
          <p:nvPr/>
        </p:nvSpPr>
        <p:spPr>
          <a:xfrm>
            <a:off x="76770" y="2743954"/>
            <a:ext cx="1136231" cy="27699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grpSp>
        <p:nvGrpSpPr>
          <p:cNvPr id="3" name="그룹 30"/>
          <p:cNvGrpSpPr/>
          <p:nvPr/>
        </p:nvGrpSpPr>
        <p:grpSpPr>
          <a:xfrm>
            <a:off x="77601" y="1351801"/>
            <a:ext cx="1039260" cy="2365231"/>
            <a:chOff x="136931" y="2276872"/>
            <a:chExt cx="1039260" cy="2365231"/>
          </a:xfrm>
        </p:grpSpPr>
        <p:sp>
          <p:nvSpPr>
            <p:cNvPr id="24" name="직사각형 23"/>
            <p:cNvSpPr/>
            <p:nvPr/>
          </p:nvSpPr>
          <p:spPr>
            <a:xfrm>
              <a:off x="413545" y="2972949"/>
              <a:ext cx="486030"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Idea</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28" name="직사각형 27"/>
            <p:cNvSpPr/>
            <p:nvPr/>
          </p:nvSpPr>
          <p:spPr>
            <a:xfrm>
              <a:off x="136931" y="2276872"/>
              <a:ext cx="1039260"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Introduction</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29" name="직사각형 28"/>
            <p:cNvSpPr/>
            <p:nvPr/>
          </p:nvSpPr>
          <p:spPr>
            <a:xfrm>
              <a:off x="259049" y="3669026"/>
              <a:ext cx="795026" cy="276999"/>
            </a:xfrm>
            <a:prstGeom prst="rect">
              <a:avLst/>
            </a:prstGeom>
          </p:spPr>
          <p:txBody>
            <a:bodyPr wrap="none">
              <a:spAutoFit/>
            </a:bodyPr>
            <a:lstStyle/>
            <a:p>
              <a:pPr algn="ctr"/>
              <a:r>
                <a:rPr lang="en-US" altLang="ko-KR" sz="1200" b="1" dirty="0">
                  <a:solidFill>
                    <a:schemeClr val="accent5"/>
                  </a:solidFill>
                  <a:latin typeface="나눔바른고딕" panose="020B0603020101020101" pitchFamily="50" charset="-127"/>
                  <a:ea typeface="나눔바른고딕" panose="020B0603020101020101" pitchFamily="50" charset="-127"/>
                </a:rPr>
                <a:t>Progress</a:t>
              </a:r>
              <a:endParaRPr lang="ko-KR" altLang="en-US" sz="1200" b="1" dirty="0">
                <a:solidFill>
                  <a:schemeClr val="accent5"/>
                </a:solidFill>
                <a:latin typeface="나눔바른고딕" panose="020B0603020101020101" pitchFamily="50" charset="-127"/>
                <a:ea typeface="나눔바른고딕" panose="020B0603020101020101" pitchFamily="50" charset="-127"/>
              </a:endParaRPr>
            </a:p>
          </p:txBody>
        </p:sp>
        <p:sp>
          <p:nvSpPr>
            <p:cNvPr id="30" name="직사각형 29"/>
            <p:cNvSpPr/>
            <p:nvPr/>
          </p:nvSpPr>
          <p:spPr>
            <a:xfrm>
              <a:off x="204609" y="4365104"/>
              <a:ext cx="903902"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Schedules</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grpSp>
      <p:sp>
        <p:nvSpPr>
          <p:cNvPr id="36" name="순서도: 준비 35"/>
          <p:cNvSpPr/>
          <p:nvPr/>
        </p:nvSpPr>
        <p:spPr>
          <a:xfrm>
            <a:off x="301664" y="6165304"/>
            <a:ext cx="694456" cy="526368"/>
          </a:xfrm>
          <a:prstGeom prst="flowChartPreparati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나눔바른고딕" panose="020B0603020101020101" pitchFamily="50" charset="-127"/>
              <a:ea typeface="나눔바른고딕" panose="020B0603020101020101" pitchFamily="50" charset="-127"/>
            </a:endParaRPr>
          </a:p>
        </p:txBody>
      </p:sp>
      <p:pic>
        <p:nvPicPr>
          <p:cNvPr id="37" name="Picture 2" descr="C:\Users\madeit-top1\Documents\PPT\icon\심플 도톰한\award ribbon.png"/>
          <p:cNvPicPr>
            <a:picLocks noChangeAspect="1" noChangeArrowheads="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466969" y="6251599"/>
            <a:ext cx="353777" cy="353777"/>
          </a:xfrm>
          <a:prstGeom prst="rect">
            <a:avLst/>
          </a:prstGeom>
          <a:noFill/>
          <a:extLst>
            <a:ext uri="{909E8E84-426E-40DD-AFC4-6F175D3DCCD1}">
              <a14:hiddenFill xmlns:a14="http://schemas.microsoft.com/office/drawing/2010/main">
                <a:solidFill>
                  <a:srgbClr val="FFFFFF"/>
                </a:solidFill>
              </a14:hiddenFill>
            </a:ext>
          </a:extLst>
        </p:spPr>
      </p:pic>
      <p:pic>
        <p:nvPicPr>
          <p:cNvPr id="20" name="그림 19"/>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foregroundMark x1="36150" y1="50704" x2="37559" y2="50704"/>
                        <a14:foregroundMark x1="49296" y1="55869" x2="49296" y2="55869"/>
                      </a14:backgroundRemoval>
                    </a14:imgEffect>
                  </a14:imgLayer>
                </a14:imgProps>
              </a:ext>
              <a:ext uri="{28A0092B-C50C-407E-A947-70E740481C1C}">
                <a14:useLocalDpi xmlns:a14="http://schemas.microsoft.com/office/drawing/2010/main" val="0"/>
              </a:ext>
            </a:extLst>
          </a:blip>
          <a:stretch>
            <a:fillRect/>
          </a:stretch>
        </p:blipFill>
        <p:spPr>
          <a:xfrm>
            <a:off x="304704" y="106778"/>
            <a:ext cx="585051" cy="585051"/>
          </a:xfrm>
          <a:prstGeom prst="rect">
            <a:avLst/>
          </a:prstGeom>
        </p:spPr>
      </p:pic>
      <p:pic>
        <p:nvPicPr>
          <p:cNvPr id="23" name="그림 22"/>
          <p:cNvPicPr>
            <a:picLocks noChangeAspect="1"/>
          </p:cNvPicPr>
          <p:nvPr/>
        </p:nvPicPr>
        <p:blipFill>
          <a:blip r:embed="rId6">
            <a:extLst>
              <a:ext uri="{BEBA8EAE-BF5A-486C-A8C5-ECC9F3942E4B}">
                <a14:imgProps xmlns:a14="http://schemas.microsoft.com/office/drawing/2010/main">
                  <a14:imgLayer r:embed="rId7">
                    <a14:imgEffect>
                      <a14:backgroundRemoval t="0" b="100000" l="0" r="100000">
                        <a14:foregroundMark x1="6332" y1="10769" x2="6332" y2="10769"/>
                        <a14:foregroundMark x1="14248" y1="16154" x2="14248" y2="16154"/>
                        <a14:foregroundMark x1="20580" y1="13077" x2="20580" y2="13077"/>
                        <a14:foregroundMark x1="5541" y1="46154" x2="5541" y2="46154"/>
                        <a14:foregroundMark x1="6332" y1="32308" x2="6332" y2="32308"/>
                        <a14:foregroundMark x1="43799" y1="24615" x2="43799" y2="24615"/>
                        <a14:foregroundMark x1="41161" y1="12308" x2="41161" y2="12308"/>
                        <a14:foregroundMark x1="57256" y1="10769" x2="57256" y2="10769"/>
                        <a14:foregroundMark x1="67018" y1="13077" x2="67018" y2="13077"/>
                        <a14:foregroundMark x1="65435" y1="43077" x2="65435" y2="43077"/>
                        <a14:foregroundMark x1="73087" y1="40000" x2="73087" y2="40000"/>
                        <a14:foregroundMark x1="58575" y1="18462" x2="58575" y2="18462"/>
                        <a14:foregroundMark x1="41689" y1="28462" x2="41689" y2="28462"/>
                        <a14:backgroundMark x1="26913" y1="93077" x2="26913" y2="93077"/>
                        <a14:backgroundMark x1="18470" y1="64615" x2="18470" y2="64615"/>
                        <a14:backgroundMark x1="13193" y1="67692" x2="13193" y2="67692"/>
                        <a14:backgroundMark x1="12665" y1="67692" x2="12665" y2="67692"/>
                        <a14:backgroundMark x1="9499" y1="70769" x2="9499" y2="70769"/>
                        <a14:backgroundMark x1="9235" y1="83846" x2="10818" y2="85385"/>
                        <a14:backgroundMark x1="17414" y1="83846" x2="18997" y2="82308"/>
                        <a14:backgroundMark x1="26913" y1="75385" x2="28760" y2="74615"/>
                        <a14:backgroundMark x1="30607" y1="75385" x2="35884" y2="78462"/>
                        <a14:backgroundMark x1="43536" y1="80000" x2="45119" y2="80000"/>
                        <a14:backgroundMark x1="54354" y1="80000" x2="56464" y2="80000"/>
                        <a14:backgroundMark x1="64380" y1="78462" x2="67282" y2="78462"/>
                        <a14:backgroundMark x1="73879" y1="76923" x2="78100" y2="77692"/>
                        <a14:backgroundMark x1="84169" y1="77692" x2="87335" y2="76923"/>
                        <a14:backgroundMark x1="90765" y1="73846" x2="91293" y2="72308"/>
                        <a14:backgroundMark x1="92612" y1="43077" x2="92612" y2="43077"/>
                        <a14:backgroundMark x1="86280" y1="20769" x2="86280" y2="20769"/>
                        <a14:backgroundMark x1="78628" y1="24615" x2="78628" y2="24615"/>
                        <a14:backgroundMark x1="73087" y1="26154" x2="73087" y2="26154"/>
                        <a14:backgroundMark x1="74406" y1="7692" x2="74406" y2="7692"/>
                        <a14:backgroundMark x1="72032" y1="1538" x2="72032" y2="1538"/>
                        <a14:backgroundMark x1="83905" y1="5385" x2="83905" y2="5385"/>
                        <a14:backgroundMark x1="96834" y1="13846" x2="96834" y2="13846"/>
                        <a14:backgroundMark x1="95515" y1="24615" x2="95515" y2="24615"/>
                      </a14:backgroundRemoval>
                    </a14:imgEffect>
                  </a14:imgLayer>
                </a14:imgProps>
              </a:ext>
              <a:ext uri="{28A0092B-C50C-407E-A947-70E740481C1C}">
                <a14:useLocalDpi xmlns:a14="http://schemas.microsoft.com/office/drawing/2010/main" val="0"/>
              </a:ext>
            </a:extLst>
          </a:blip>
          <a:stretch>
            <a:fillRect/>
          </a:stretch>
        </p:blipFill>
        <p:spPr>
          <a:xfrm>
            <a:off x="7668344" y="6341999"/>
            <a:ext cx="1584176" cy="543385"/>
          </a:xfrm>
          <a:prstGeom prst="rect">
            <a:avLst/>
          </a:prstGeom>
        </p:spPr>
      </p:pic>
      <p:graphicFrame>
        <p:nvGraphicFramePr>
          <p:cNvPr id="22" name="표 21"/>
          <p:cNvGraphicFramePr>
            <a:graphicFrameLocks noGrp="1"/>
          </p:cNvGraphicFramePr>
          <p:nvPr>
            <p:extLst>
              <p:ext uri="{D42A27DB-BD31-4B8C-83A1-F6EECF244321}">
                <p14:modId xmlns:p14="http://schemas.microsoft.com/office/powerpoint/2010/main" val="1971988318"/>
              </p:ext>
            </p:extLst>
          </p:nvPr>
        </p:nvGraphicFramePr>
        <p:xfrm>
          <a:off x="1363125" y="1582330"/>
          <a:ext cx="7646118" cy="4269404"/>
        </p:xfrm>
        <a:graphic>
          <a:graphicData uri="http://schemas.openxmlformats.org/drawingml/2006/table">
            <a:tbl>
              <a:tblPr firstRow="1" bandRow="1">
                <a:tableStyleId>{85BE263C-DBD7-4A20-BB59-AAB30ACAA65A}</a:tableStyleId>
              </a:tblPr>
              <a:tblGrid>
                <a:gridCol w="1673415">
                  <a:extLst>
                    <a:ext uri="{9D8B030D-6E8A-4147-A177-3AD203B41FA5}">
                      <a16:colId xmlns:a16="http://schemas.microsoft.com/office/drawing/2014/main" val="20000"/>
                    </a:ext>
                  </a:extLst>
                </a:gridCol>
                <a:gridCol w="5972703">
                  <a:extLst>
                    <a:ext uri="{9D8B030D-6E8A-4147-A177-3AD203B41FA5}">
                      <a16:colId xmlns:a16="http://schemas.microsoft.com/office/drawing/2014/main" val="20001"/>
                    </a:ext>
                  </a:extLst>
                </a:gridCol>
              </a:tblGrid>
              <a:tr h="731783">
                <a:tc gridSpan="2">
                  <a:txBody>
                    <a:bodyPr/>
                    <a:lstStyle/>
                    <a:p>
                      <a:pPr algn="ctr" latinLnBrk="1"/>
                      <a:r>
                        <a:rPr lang="en-US" altLang="ko-KR" dirty="0">
                          <a:latin typeface="나눔바른고딕" panose="020B0603020101020101" pitchFamily="50" charset="-127"/>
                          <a:ea typeface="나눔바른고딕" panose="020B0603020101020101" pitchFamily="50" charset="-127"/>
                        </a:rPr>
                        <a:t>process</a:t>
                      </a:r>
                      <a:r>
                        <a:rPr lang="ko-KR" altLang="en-US" dirty="0">
                          <a:latin typeface="나눔바른고딕" panose="020B0603020101020101" pitchFamily="50" charset="-127"/>
                          <a:ea typeface="나눔바른고딕" panose="020B0603020101020101" pitchFamily="50" charset="-127"/>
                        </a:rPr>
                        <a:t> </a:t>
                      </a:r>
                      <a:r>
                        <a:rPr lang="en-US" altLang="ko-KR" dirty="0">
                          <a:latin typeface="나눔바른고딕" panose="020B0603020101020101" pitchFamily="50" charset="-127"/>
                          <a:ea typeface="나눔바른고딕" panose="020B0603020101020101" pitchFamily="50" charset="-127"/>
                        </a:rPr>
                        <a:t>– JOIN/LOGIN/LOGOUT</a:t>
                      </a:r>
                      <a:r>
                        <a:rPr lang="ko-KR" altLang="en-US" dirty="0">
                          <a:latin typeface="나눔바른고딕" panose="020B0603020101020101" pitchFamily="50" charset="-127"/>
                          <a:ea typeface="나눔바른고딕" panose="020B0603020101020101" pitchFamily="50" charset="-127"/>
                        </a:rPr>
                        <a:t> </a:t>
                      </a:r>
                      <a:r>
                        <a:rPr lang="en-US" altLang="ko-KR" dirty="0">
                          <a:latin typeface="나눔바른고딕" panose="020B0603020101020101" pitchFamily="50" charset="-127"/>
                          <a:ea typeface="나눔바른고딕" panose="020B0603020101020101" pitchFamily="50" charset="-127"/>
                        </a:rPr>
                        <a:t>(0.0)</a:t>
                      </a:r>
                      <a:endParaRPr lang="ko-KR" altLang="en-US" dirty="0">
                        <a:latin typeface="나눔바른고딕" panose="020B0603020101020101" pitchFamily="50" charset="-127"/>
                        <a:ea typeface="나눔바른고딕" panose="020B0603020101020101" pitchFamily="50" charset="-127"/>
                      </a:endParaRPr>
                    </a:p>
                  </a:txBody>
                  <a:tcPr anchor="ctr">
                    <a:solidFill>
                      <a:srgbClr val="92D050"/>
                    </a:solidFill>
                  </a:tcPr>
                </a:tc>
                <a:tc hMerge="1">
                  <a:txBody>
                    <a:bodyPr/>
                    <a:lstStyle/>
                    <a:p>
                      <a:pPr algn="ctr" latinLnBrk="1"/>
                      <a:endParaRPr lang="ko-KR" altLang="en-US" dirty="0"/>
                    </a:p>
                  </a:txBody>
                  <a:tcPr/>
                </a:tc>
                <a:extLst>
                  <a:ext uri="{0D108BD9-81ED-4DB2-BD59-A6C34878D82A}">
                    <a16:rowId xmlns:a16="http://schemas.microsoft.com/office/drawing/2014/main" val="10000"/>
                  </a:ext>
                </a:extLst>
              </a:tr>
              <a:tr h="1363201">
                <a:tc>
                  <a:txBody>
                    <a:bodyPr/>
                    <a:lstStyle/>
                    <a:p>
                      <a:pPr algn="ctr"/>
                      <a:r>
                        <a:rPr lang="en-US" altLang="ko-KR" dirty="0">
                          <a:latin typeface="나눔바른고딕" panose="020B0603020101020101" pitchFamily="50" charset="-127"/>
                          <a:ea typeface="나눔바른고딕" panose="020B0603020101020101" pitchFamily="50" charset="-127"/>
                        </a:rPr>
                        <a:t>JOIN</a:t>
                      </a:r>
                      <a:endParaRPr lang="ko-KR" altLang="en-US" dirty="0">
                        <a:latin typeface="나눔바른고딕" panose="020B0603020101020101" pitchFamily="50" charset="-127"/>
                        <a:ea typeface="나눔바른고딕" panose="020B0603020101020101" pitchFamily="50" charset="-127"/>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fontAlgn="base" latinLnBrk="1"/>
                      <a:r>
                        <a:rPr lang="en-US" altLang="ko-KR" sz="1600" kern="1200" dirty="0">
                          <a:solidFill>
                            <a:schemeClr val="dk1"/>
                          </a:solidFill>
                          <a:effectLst/>
                          <a:latin typeface="+mn-lt"/>
                          <a:ea typeface="+mn-ea"/>
                          <a:cs typeface="+mn-cs"/>
                        </a:rPr>
                        <a:t>joining member in this application is required id, password and cell phone number and selectively enter your family code and own disease histories. The input information is stored in the member table of database. when you login our application.</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243316">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a:latin typeface="나눔바른고딕" panose="020B0603020101020101" pitchFamily="50" charset="-127"/>
                          <a:ea typeface="나눔바른고딕" panose="020B0603020101020101" pitchFamily="50" charset="-127"/>
                        </a:rPr>
                        <a:t>LOGIN</a:t>
                      </a:r>
                      <a:endParaRPr lang="en-US" altLang="ko-KR" sz="1800" dirty="0">
                        <a:solidFill>
                          <a:schemeClr val="tx1"/>
                        </a:solidFill>
                        <a:latin typeface="나눔바른고딕" panose="020B0603020101020101" pitchFamily="50" charset="-127"/>
                        <a:ea typeface="나눔바른고딕" panose="020B0603020101020101" pitchFamily="50" charset="-127"/>
                      </a:endParaRPr>
                    </a:p>
                    <a:p>
                      <a:pPr algn="ctr" latinLnBrk="1"/>
                      <a:endParaRPr lang="en-US" altLang="ko-KR" sz="1800" dirty="0">
                        <a:solidFill>
                          <a:schemeClr val="tx1"/>
                        </a:solidFill>
                        <a:latin typeface="나눔바른고딕" panose="020B0603020101020101" pitchFamily="50" charset="-127"/>
                        <a:ea typeface="나눔바른고딕" panose="020B0603020101020101" pitchFamily="50" charset="-127"/>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latinLnBrk="1"/>
                      <a:r>
                        <a:rPr lang="en-US" altLang="ko-KR" sz="1600" kern="1200" dirty="0">
                          <a:solidFill>
                            <a:schemeClr val="dk1"/>
                          </a:solidFill>
                          <a:effectLst/>
                          <a:latin typeface="+mn-lt"/>
                          <a:ea typeface="+mn-ea"/>
                          <a:cs typeface="+mn-cs"/>
                        </a:rPr>
                        <a:t>if id and password of the database are checked, approval is granted.</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31104">
                <a:tc>
                  <a:txBody>
                    <a:bodyPr/>
                    <a:lstStyle/>
                    <a:p>
                      <a:pPr algn="ctr" latinLnBrk="1"/>
                      <a:r>
                        <a:rPr lang="en-US" altLang="ko-KR" dirty="0">
                          <a:latin typeface="나눔바른고딕" panose="020B0603020101020101" pitchFamily="50" charset="-127"/>
                          <a:ea typeface="나눔바른고딕" panose="020B0603020101020101" pitchFamily="50" charset="-127"/>
                        </a:rPr>
                        <a:t>LOGOUT</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ko-KR" sz="1600" b="0" kern="1200" dirty="0">
                          <a:latin typeface="나눔바른고딕" panose="020B0603020101020101" pitchFamily="50" charset="-127"/>
                          <a:ea typeface="나눔바른고딕" panose="020B0603020101020101" pitchFamily="50" charset="-127"/>
                        </a:rPr>
                        <a:t>Logout</a:t>
                      </a:r>
                      <a:r>
                        <a:rPr lang="en-US" altLang="ko-KR" sz="1600" b="0" kern="1200" baseline="0" dirty="0">
                          <a:latin typeface="나눔바른고딕" panose="020B0603020101020101" pitchFamily="50" charset="-127"/>
                          <a:ea typeface="나눔바른고딕" panose="020B0603020101020101" pitchFamily="50" charset="-127"/>
                        </a:rPr>
                        <a:t> is available from</a:t>
                      </a:r>
                      <a:r>
                        <a:rPr lang="en-US" altLang="ko-KR" sz="1600" b="0" kern="1200" dirty="0">
                          <a:latin typeface="나눔바른고딕" panose="020B0603020101020101" pitchFamily="50" charset="-127"/>
                          <a:ea typeface="나눔바른고딕" panose="020B0603020101020101" pitchFamily="50" charset="-127"/>
                        </a:rPr>
                        <a:t> Member information page of </a:t>
                      </a:r>
                      <a:r>
                        <a:rPr lang="en-US" altLang="ko-KR" sz="1600" b="0" kern="1200" dirty="0" err="1">
                          <a:latin typeface="나눔바른고딕" panose="020B0603020101020101" pitchFamily="50" charset="-127"/>
                          <a:ea typeface="나눔바른고딕" panose="020B0603020101020101" pitchFamily="50" charset="-127"/>
                        </a:rPr>
                        <a:t>mypage</a:t>
                      </a:r>
                      <a:r>
                        <a:rPr lang="en-US" altLang="ko-KR" sz="1600" b="0" kern="1200" dirty="0">
                          <a:latin typeface="나눔바른고딕" panose="020B0603020101020101" pitchFamily="50" charset="-127"/>
                          <a:ea typeface="나눔바른고딕" panose="020B0603020101020101" pitchFamily="50" charset="-127"/>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0874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갈매기형 수장 38"/>
          <p:cNvSpPr/>
          <p:nvPr/>
        </p:nvSpPr>
        <p:spPr>
          <a:xfrm>
            <a:off x="0" y="0"/>
            <a:ext cx="4860032" cy="6858000"/>
          </a:xfrm>
          <a:prstGeom prst="chevron">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나눔바른고딕" panose="020B0603020101020101" pitchFamily="50" charset="-127"/>
              <a:ea typeface="나눔바른고딕" panose="020B0603020101020101" pitchFamily="50" charset="-127"/>
            </a:endParaRPr>
          </a:p>
        </p:txBody>
      </p:sp>
      <p:sp>
        <p:nvSpPr>
          <p:cNvPr id="5" name="직사각형 4"/>
          <p:cNvSpPr/>
          <p:nvPr/>
        </p:nvSpPr>
        <p:spPr>
          <a:xfrm>
            <a:off x="1142976" y="0"/>
            <a:ext cx="7860432" cy="790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atin typeface="나눔바른고딕" panose="020B0603020101020101" pitchFamily="50" charset="-127"/>
              <a:ea typeface="나눔바른고딕" panose="020B0603020101020101" pitchFamily="50" charset="-127"/>
            </a:endParaRPr>
          </a:p>
        </p:txBody>
      </p:sp>
      <p:sp>
        <p:nvSpPr>
          <p:cNvPr id="21" name="직사각형 20"/>
          <p:cNvSpPr/>
          <p:nvPr/>
        </p:nvSpPr>
        <p:spPr>
          <a:xfrm>
            <a:off x="1259632" y="761861"/>
            <a:ext cx="7884368"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9" name="직사각형 8"/>
          <p:cNvSpPr/>
          <p:nvPr/>
        </p:nvSpPr>
        <p:spPr>
          <a:xfrm>
            <a:off x="820" y="601638"/>
            <a:ext cx="1296144" cy="62563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2" name="순서도: 수동 입력 1"/>
          <p:cNvSpPr/>
          <p:nvPr/>
        </p:nvSpPr>
        <p:spPr>
          <a:xfrm flipV="1">
            <a:off x="820" y="-6748"/>
            <a:ext cx="1296144" cy="812105"/>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13" name="직각 삼각형 12"/>
          <p:cNvSpPr/>
          <p:nvPr/>
        </p:nvSpPr>
        <p:spPr>
          <a:xfrm flipH="1" flipV="1">
            <a:off x="820" y="-2769"/>
            <a:ext cx="1296144" cy="9554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27" name="직사각형 26"/>
          <p:cNvSpPr/>
          <p:nvPr/>
        </p:nvSpPr>
        <p:spPr>
          <a:xfrm>
            <a:off x="4304891" y="214290"/>
            <a:ext cx="1997663" cy="584775"/>
          </a:xfrm>
          <a:prstGeom prst="rect">
            <a:avLst/>
          </a:prstGeom>
        </p:spPr>
        <p:txBody>
          <a:bodyPr wrap="none">
            <a:spAutoFit/>
          </a:bodyPr>
          <a:lstStyle/>
          <a:p>
            <a:pPr algn="ctr"/>
            <a:r>
              <a:rPr lang="en-US" altLang="ko-KR" sz="3200" spc="-300" dirty="0">
                <a:solidFill>
                  <a:schemeClr val="accent5"/>
                </a:solidFill>
                <a:latin typeface="a옛날목욕탕L" panose="02020600000000000000" pitchFamily="18" charset="-127"/>
                <a:ea typeface="a옛날목욕탕L" panose="02020600000000000000" pitchFamily="18" charset="-127"/>
              </a:rPr>
              <a:t>Mini-spec</a:t>
            </a:r>
            <a:endParaRPr lang="ko-KR" altLang="en-US" sz="3200" spc="-300" dirty="0">
              <a:solidFill>
                <a:schemeClr val="accent5"/>
              </a:solidFill>
              <a:latin typeface="a옛날목욕탕L" panose="02020600000000000000" pitchFamily="18" charset="-127"/>
              <a:ea typeface="a옛날목욕탕L" panose="02020600000000000000" pitchFamily="18" charset="-127"/>
            </a:endParaRPr>
          </a:p>
        </p:txBody>
      </p:sp>
      <p:sp>
        <p:nvSpPr>
          <p:cNvPr id="34" name="직사각형 33"/>
          <p:cNvSpPr/>
          <p:nvPr/>
        </p:nvSpPr>
        <p:spPr>
          <a:xfrm>
            <a:off x="1259632" y="-6394"/>
            <a:ext cx="7884368" cy="9867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35" name="오각형 34"/>
          <p:cNvSpPr/>
          <p:nvPr/>
        </p:nvSpPr>
        <p:spPr>
          <a:xfrm>
            <a:off x="76770" y="2743954"/>
            <a:ext cx="1136231" cy="27699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grpSp>
        <p:nvGrpSpPr>
          <p:cNvPr id="3" name="그룹 30"/>
          <p:cNvGrpSpPr/>
          <p:nvPr/>
        </p:nvGrpSpPr>
        <p:grpSpPr>
          <a:xfrm>
            <a:off x="77601" y="1351801"/>
            <a:ext cx="1039260" cy="2365231"/>
            <a:chOff x="136931" y="2276872"/>
            <a:chExt cx="1039260" cy="2365231"/>
          </a:xfrm>
        </p:grpSpPr>
        <p:sp>
          <p:nvSpPr>
            <p:cNvPr id="24" name="직사각형 23"/>
            <p:cNvSpPr/>
            <p:nvPr/>
          </p:nvSpPr>
          <p:spPr>
            <a:xfrm>
              <a:off x="413545" y="2972949"/>
              <a:ext cx="486030"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Idea</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28" name="직사각형 27"/>
            <p:cNvSpPr/>
            <p:nvPr/>
          </p:nvSpPr>
          <p:spPr>
            <a:xfrm>
              <a:off x="136931" y="2276872"/>
              <a:ext cx="1039260"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Introduction</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29" name="직사각형 28"/>
            <p:cNvSpPr/>
            <p:nvPr/>
          </p:nvSpPr>
          <p:spPr>
            <a:xfrm>
              <a:off x="259049" y="3669026"/>
              <a:ext cx="795026" cy="276999"/>
            </a:xfrm>
            <a:prstGeom prst="rect">
              <a:avLst/>
            </a:prstGeom>
          </p:spPr>
          <p:txBody>
            <a:bodyPr wrap="none">
              <a:spAutoFit/>
            </a:bodyPr>
            <a:lstStyle/>
            <a:p>
              <a:pPr algn="ctr"/>
              <a:r>
                <a:rPr lang="en-US" altLang="ko-KR" sz="1200" b="1" dirty="0">
                  <a:solidFill>
                    <a:schemeClr val="accent5"/>
                  </a:solidFill>
                  <a:latin typeface="나눔바른고딕" panose="020B0603020101020101" pitchFamily="50" charset="-127"/>
                  <a:ea typeface="나눔바른고딕" panose="020B0603020101020101" pitchFamily="50" charset="-127"/>
                </a:rPr>
                <a:t>Progress</a:t>
              </a:r>
              <a:endParaRPr lang="ko-KR" altLang="en-US" sz="1200" b="1" dirty="0">
                <a:solidFill>
                  <a:schemeClr val="accent5"/>
                </a:solidFill>
                <a:latin typeface="나눔바른고딕" panose="020B0603020101020101" pitchFamily="50" charset="-127"/>
                <a:ea typeface="나눔바른고딕" panose="020B0603020101020101" pitchFamily="50" charset="-127"/>
              </a:endParaRPr>
            </a:p>
          </p:txBody>
        </p:sp>
        <p:sp>
          <p:nvSpPr>
            <p:cNvPr id="30" name="직사각형 29"/>
            <p:cNvSpPr/>
            <p:nvPr/>
          </p:nvSpPr>
          <p:spPr>
            <a:xfrm>
              <a:off x="204609" y="4365104"/>
              <a:ext cx="903902"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Schedules</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grpSp>
      <p:sp>
        <p:nvSpPr>
          <p:cNvPr id="36" name="순서도: 준비 35"/>
          <p:cNvSpPr/>
          <p:nvPr/>
        </p:nvSpPr>
        <p:spPr>
          <a:xfrm>
            <a:off x="301664" y="6165304"/>
            <a:ext cx="694456" cy="526368"/>
          </a:xfrm>
          <a:prstGeom prst="flowChartPreparati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나눔바른고딕" panose="020B0603020101020101" pitchFamily="50" charset="-127"/>
              <a:ea typeface="나눔바른고딕" panose="020B0603020101020101" pitchFamily="50" charset="-127"/>
            </a:endParaRPr>
          </a:p>
        </p:txBody>
      </p:sp>
      <p:pic>
        <p:nvPicPr>
          <p:cNvPr id="37" name="Picture 2" descr="C:\Users\madeit-top1\Documents\PPT\icon\심플 도톰한\award ribbon.png"/>
          <p:cNvPicPr>
            <a:picLocks noChangeAspect="1" noChangeArrowheads="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466969" y="6251599"/>
            <a:ext cx="353777" cy="353777"/>
          </a:xfrm>
          <a:prstGeom prst="rect">
            <a:avLst/>
          </a:prstGeom>
          <a:noFill/>
          <a:extLst>
            <a:ext uri="{909E8E84-426E-40DD-AFC4-6F175D3DCCD1}">
              <a14:hiddenFill xmlns:a14="http://schemas.microsoft.com/office/drawing/2010/main">
                <a:solidFill>
                  <a:srgbClr val="FFFFFF"/>
                </a:solidFill>
              </a14:hiddenFill>
            </a:ext>
          </a:extLst>
        </p:spPr>
      </p:pic>
      <p:pic>
        <p:nvPicPr>
          <p:cNvPr id="20" name="그림 19"/>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foregroundMark x1="36150" y1="50704" x2="37559" y2="50704"/>
                        <a14:foregroundMark x1="49296" y1="55869" x2="49296" y2="55869"/>
                      </a14:backgroundRemoval>
                    </a14:imgEffect>
                  </a14:imgLayer>
                </a14:imgProps>
              </a:ext>
              <a:ext uri="{28A0092B-C50C-407E-A947-70E740481C1C}">
                <a14:useLocalDpi xmlns:a14="http://schemas.microsoft.com/office/drawing/2010/main" val="0"/>
              </a:ext>
            </a:extLst>
          </a:blip>
          <a:stretch>
            <a:fillRect/>
          </a:stretch>
        </p:blipFill>
        <p:spPr>
          <a:xfrm>
            <a:off x="304704" y="106778"/>
            <a:ext cx="585051" cy="585051"/>
          </a:xfrm>
          <a:prstGeom prst="rect">
            <a:avLst/>
          </a:prstGeom>
        </p:spPr>
      </p:pic>
      <p:pic>
        <p:nvPicPr>
          <p:cNvPr id="23" name="그림 22"/>
          <p:cNvPicPr>
            <a:picLocks noChangeAspect="1"/>
          </p:cNvPicPr>
          <p:nvPr/>
        </p:nvPicPr>
        <p:blipFill>
          <a:blip r:embed="rId6">
            <a:extLst>
              <a:ext uri="{BEBA8EAE-BF5A-486C-A8C5-ECC9F3942E4B}">
                <a14:imgProps xmlns:a14="http://schemas.microsoft.com/office/drawing/2010/main">
                  <a14:imgLayer r:embed="rId7">
                    <a14:imgEffect>
                      <a14:backgroundRemoval t="0" b="100000" l="0" r="100000">
                        <a14:foregroundMark x1="6332" y1="10769" x2="6332" y2="10769"/>
                        <a14:foregroundMark x1="14248" y1="16154" x2="14248" y2="16154"/>
                        <a14:foregroundMark x1="20580" y1="13077" x2="20580" y2="13077"/>
                        <a14:foregroundMark x1="5541" y1="46154" x2="5541" y2="46154"/>
                        <a14:foregroundMark x1="6332" y1="32308" x2="6332" y2="32308"/>
                        <a14:foregroundMark x1="43799" y1="24615" x2="43799" y2="24615"/>
                        <a14:foregroundMark x1="41161" y1="12308" x2="41161" y2="12308"/>
                        <a14:foregroundMark x1="57256" y1="10769" x2="57256" y2="10769"/>
                        <a14:foregroundMark x1="67018" y1="13077" x2="67018" y2="13077"/>
                        <a14:foregroundMark x1="65435" y1="43077" x2="65435" y2="43077"/>
                        <a14:foregroundMark x1="73087" y1="40000" x2="73087" y2="40000"/>
                        <a14:foregroundMark x1="58575" y1="18462" x2="58575" y2="18462"/>
                        <a14:foregroundMark x1="41689" y1="28462" x2="41689" y2="28462"/>
                        <a14:backgroundMark x1="26913" y1="93077" x2="26913" y2="93077"/>
                        <a14:backgroundMark x1="18470" y1="64615" x2="18470" y2="64615"/>
                        <a14:backgroundMark x1="13193" y1="67692" x2="13193" y2="67692"/>
                        <a14:backgroundMark x1="12665" y1="67692" x2="12665" y2="67692"/>
                        <a14:backgroundMark x1="9499" y1="70769" x2="9499" y2="70769"/>
                        <a14:backgroundMark x1="9235" y1="83846" x2="10818" y2="85385"/>
                        <a14:backgroundMark x1="17414" y1="83846" x2="18997" y2="82308"/>
                        <a14:backgroundMark x1="26913" y1="75385" x2="28760" y2="74615"/>
                        <a14:backgroundMark x1="30607" y1="75385" x2="35884" y2="78462"/>
                        <a14:backgroundMark x1="43536" y1="80000" x2="45119" y2="80000"/>
                        <a14:backgroundMark x1="54354" y1="80000" x2="56464" y2="80000"/>
                        <a14:backgroundMark x1="64380" y1="78462" x2="67282" y2="78462"/>
                        <a14:backgroundMark x1="73879" y1="76923" x2="78100" y2="77692"/>
                        <a14:backgroundMark x1="84169" y1="77692" x2="87335" y2="76923"/>
                        <a14:backgroundMark x1="90765" y1="73846" x2="91293" y2="72308"/>
                        <a14:backgroundMark x1="92612" y1="43077" x2="92612" y2="43077"/>
                        <a14:backgroundMark x1="86280" y1="20769" x2="86280" y2="20769"/>
                        <a14:backgroundMark x1="78628" y1="24615" x2="78628" y2="24615"/>
                        <a14:backgroundMark x1="73087" y1="26154" x2="73087" y2="26154"/>
                        <a14:backgroundMark x1="74406" y1="7692" x2="74406" y2="7692"/>
                        <a14:backgroundMark x1="72032" y1="1538" x2="72032" y2="1538"/>
                        <a14:backgroundMark x1="83905" y1="5385" x2="83905" y2="5385"/>
                        <a14:backgroundMark x1="96834" y1="13846" x2="96834" y2="13846"/>
                        <a14:backgroundMark x1="95515" y1="24615" x2="95515" y2="24615"/>
                      </a14:backgroundRemoval>
                    </a14:imgEffect>
                  </a14:imgLayer>
                </a14:imgProps>
              </a:ext>
              <a:ext uri="{28A0092B-C50C-407E-A947-70E740481C1C}">
                <a14:useLocalDpi xmlns:a14="http://schemas.microsoft.com/office/drawing/2010/main" val="0"/>
              </a:ext>
            </a:extLst>
          </a:blip>
          <a:stretch>
            <a:fillRect/>
          </a:stretch>
        </p:blipFill>
        <p:spPr>
          <a:xfrm>
            <a:off x="7668344" y="6341999"/>
            <a:ext cx="1584176" cy="543385"/>
          </a:xfrm>
          <a:prstGeom prst="rect">
            <a:avLst/>
          </a:prstGeom>
        </p:spPr>
      </p:pic>
      <p:graphicFrame>
        <p:nvGraphicFramePr>
          <p:cNvPr id="25" name="표 24"/>
          <p:cNvGraphicFramePr>
            <a:graphicFrameLocks noGrp="1"/>
          </p:cNvGraphicFramePr>
          <p:nvPr>
            <p:extLst>
              <p:ext uri="{D42A27DB-BD31-4B8C-83A1-F6EECF244321}">
                <p14:modId xmlns:p14="http://schemas.microsoft.com/office/powerpoint/2010/main" val="833832684"/>
              </p:ext>
            </p:extLst>
          </p:nvPr>
        </p:nvGraphicFramePr>
        <p:xfrm>
          <a:off x="1402915" y="1484784"/>
          <a:ext cx="7600493" cy="4149798"/>
        </p:xfrm>
        <a:graphic>
          <a:graphicData uri="http://schemas.openxmlformats.org/drawingml/2006/table">
            <a:tbl>
              <a:tblPr firstRow="1" bandRow="1">
                <a:tableStyleId>{85BE263C-DBD7-4A20-BB59-AAB30ACAA65A}</a:tableStyleId>
              </a:tblPr>
              <a:tblGrid>
                <a:gridCol w="1193873">
                  <a:extLst>
                    <a:ext uri="{9D8B030D-6E8A-4147-A177-3AD203B41FA5}">
                      <a16:colId xmlns:a16="http://schemas.microsoft.com/office/drawing/2014/main" val="20000"/>
                    </a:ext>
                  </a:extLst>
                </a:gridCol>
                <a:gridCol w="3203310">
                  <a:extLst>
                    <a:ext uri="{9D8B030D-6E8A-4147-A177-3AD203B41FA5}">
                      <a16:colId xmlns:a16="http://schemas.microsoft.com/office/drawing/2014/main" val="20001"/>
                    </a:ext>
                  </a:extLst>
                </a:gridCol>
                <a:gridCol w="3203310">
                  <a:extLst>
                    <a:ext uri="{9D8B030D-6E8A-4147-A177-3AD203B41FA5}">
                      <a16:colId xmlns:a16="http://schemas.microsoft.com/office/drawing/2014/main" val="20003"/>
                    </a:ext>
                  </a:extLst>
                </a:gridCol>
              </a:tblGrid>
              <a:tr h="66910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dirty="0">
                        <a:latin typeface="나눔바른고딕" panose="020B0603020101020101" pitchFamily="50" charset="-127"/>
                        <a:ea typeface="나눔바른고딕" panose="020B0603020101020101" pitchFamily="50" charset="-127"/>
                      </a:endParaRPr>
                    </a:p>
                  </a:txBody>
                  <a:tcPr anchor="ctr">
                    <a:lnR w="12700" cap="flat" cmpd="sng" algn="ctr">
                      <a:solidFill>
                        <a:srgbClr val="92D050"/>
                      </a:solidFill>
                      <a:prstDash val="solid"/>
                      <a:round/>
                      <a:headEnd type="none" w="med" len="med"/>
                      <a:tailEnd type="none" w="med" len="med"/>
                    </a:lnR>
                    <a:solidFill>
                      <a:srgbClr val="92D050"/>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a:latin typeface="나눔바른고딕" panose="020B0603020101020101" pitchFamily="50" charset="-127"/>
                          <a:ea typeface="나눔바른고딕" panose="020B0603020101020101" pitchFamily="50" charset="-127"/>
                        </a:rPr>
                        <a:t>process</a:t>
                      </a:r>
                      <a:r>
                        <a:rPr lang="ko-KR" altLang="en-US" dirty="0">
                          <a:latin typeface="나눔바른고딕" panose="020B0603020101020101" pitchFamily="50" charset="-127"/>
                          <a:ea typeface="나눔바른고딕" panose="020B0603020101020101" pitchFamily="50" charset="-127"/>
                        </a:rPr>
                        <a:t> </a:t>
                      </a:r>
                      <a:r>
                        <a:rPr lang="en-US" altLang="ko-KR" dirty="0">
                          <a:latin typeface="나눔바른고딕" panose="020B0603020101020101" pitchFamily="50" charset="-127"/>
                          <a:ea typeface="나눔바른고딕" panose="020B0603020101020101" pitchFamily="50" charset="-127"/>
                        </a:rPr>
                        <a:t>– measuring heart pressure(2.1)</a:t>
                      </a:r>
                      <a:endParaRPr lang="ko-KR" altLang="en-US" dirty="0">
                        <a:latin typeface="나눔바른고딕" panose="020B0603020101020101" pitchFamily="50" charset="-127"/>
                        <a:ea typeface="나눔바른고딕" panose="020B0603020101020101" pitchFamily="50" charset="-127"/>
                      </a:endParaRPr>
                    </a:p>
                  </a:txBody>
                  <a:tcPr anchor="ctr">
                    <a:lnL w="12700" cap="flat" cmpd="sng" algn="ctr">
                      <a:solidFill>
                        <a:srgbClr val="92D050"/>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92D050"/>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a:latin typeface="나눔바른고딕" panose="020B0603020101020101" pitchFamily="50" charset="-127"/>
                          <a:ea typeface="나눔바른고딕" panose="020B0603020101020101" pitchFamily="50" charset="-127"/>
                        </a:rPr>
                        <a:t>process</a:t>
                      </a:r>
                      <a:r>
                        <a:rPr lang="ko-KR" altLang="en-US" dirty="0">
                          <a:latin typeface="나눔바른고딕" panose="020B0603020101020101" pitchFamily="50" charset="-127"/>
                          <a:ea typeface="나눔바른고딕" panose="020B0603020101020101" pitchFamily="50" charset="-127"/>
                        </a:rPr>
                        <a:t> </a:t>
                      </a:r>
                      <a:r>
                        <a:rPr lang="en-US" altLang="ko-KR" dirty="0">
                          <a:latin typeface="나눔바른고딕" panose="020B0603020101020101" pitchFamily="50" charset="-127"/>
                          <a:ea typeface="나눔바른고딕" panose="020B0603020101020101" pitchFamily="50" charset="-127"/>
                        </a:rPr>
                        <a:t>– measuring</a:t>
                      </a:r>
                      <a:r>
                        <a:rPr lang="en-US" altLang="ko-KR" baseline="0" dirty="0">
                          <a:latin typeface="나눔바른고딕" panose="020B0603020101020101" pitchFamily="50" charset="-127"/>
                          <a:ea typeface="나눔바른고딕" panose="020B0603020101020101" pitchFamily="50" charset="-127"/>
                        </a:rPr>
                        <a:t> body temperature</a:t>
                      </a:r>
                      <a:r>
                        <a:rPr lang="en-US" altLang="ko-KR" dirty="0">
                          <a:latin typeface="나눔바른고딕" panose="020B0603020101020101" pitchFamily="50" charset="-127"/>
                          <a:ea typeface="나눔바른고딕" panose="020B0603020101020101" pitchFamily="50" charset="-127"/>
                        </a:rPr>
                        <a:t>(2.2)</a:t>
                      </a:r>
                      <a:endParaRPr lang="ko-KR" altLang="en-US" dirty="0">
                        <a:latin typeface="나눔바른고딕" panose="020B0603020101020101" pitchFamily="50" charset="-127"/>
                        <a:ea typeface="나눔바른고딕" panose="020B0603020101020101" pitchFamily="50" charset="-127"/>
                      </a:endParaRPr>
                    </a:p>
                  </a:txBody>
                  <a:tcPr anchor="ctr">
                    <a:lnL w="12700" cap="flat" cmpd="sng" algn="ctr">
                      <a:solidFill>
                        <a:schemeClr val="tx1"/>
                      </a:solidFill>
                      <a:prstDash val="solid"/>
                      <a:round/>
                      <a:headEnd type="none" w="med" len="med"/>
                      <a:tailEnd type="none" w="med" len="med"/>
                    </a:lnL>
                    <a:solidFill>
                      <a:srgbClr val="92D050"/>
                    </a:solidFill>
                  </a:tcPr>
                </a:tc>
                <a:extLst>
                  <a:ext uri="{0D108BD9-81ED-4DB2-BD59-A6C34878D82A}">
                    <a16:rowId xmlns:a16="http://schemas.microsoft.com/office/drawing/2014/main" val="10000"/>
                  </a:ext>
                </a:extLst>
              </a:tr>
              <a:tr h="678872">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600" dirty="0">
                          <a:solidFill>
                            <a:schemeClr val="tx1"/>
                          </a:solidFill>
                          <a:latin typeface="나눔바른고딕" panose="020B0603020101020101" pitchFamily="50" charset="-127"/>
                          <a:ea typeface="나눔바른고딕" panose="020B0603020101020101" pitchFamily="50" charset="-127"/>
                        </a:rPr>
                        <a:t>Initial</a:t>
                      </a:r>
                      <a:r>
                        <a:rPr lang="en-US" altLang="ko-KR" sz="1600" baseline="0" dirty="0">
                          <a:solidFill>
                            <a:schemeClr val="tx1"/>
                          </a:solidFill>
                          <a:latin typeface="나눔바른고딕" panose="020B0603020101020101" pitchFamily="50" charset="-127"/>
                          <a:ea typeface="나눔바른고딕" panose="020B0603020101020101" pitchFamily="50" charset="-127"/>
                        </a:rPr>
                        <a:t> screen</a:t>
                      </a:r>
                      <a:endParaRPr lang="en-US" altLang="ko-KR" sz="1600" dirty="0">
                        <a:solidFill>
                          <a:schemeClr val="tx1"/>
                        </a:solidFill>
                        <a:latin typeface="나눔바른고딕" panose="020B0603020101020101" pitchFamily="50" charset="-127"/>
                        <a:ea typeface="나눔바른고딕" panose="020B0603020101020101" pitchFamily="50" charset="-127"/>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pPr algn="ctr" fontAlgn="base" latinLnBrk="1"/>
                      <a:r>
                        <a:rPr lang="en-US" altLang="ko-KR" sz="1800" kern="1200" dirty="0">
                          <a:solidFill>
                            <a:schemeClr val="dk1"/>
                          </a:solidFill>
                          <a:effectLst/>
                          <a:latin typeface="+mn-lt"/>
                          <a:ea typeface="+mn-ea"/>
                          <a:cs typeface="+mn-cs"/>
                        </a:rPr>
                        <a:t>bringing the latest records together with date and output them on the screen</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extLst>
                  <a:ext uri="{0D108BD9-81ED-4DB2-BD59-A6C34878D82A}">
                    <a16:rowId xmlns:a16="http://schemas.microsoft.com/office/drawing/2014/main" val="10002"/>
                  </a:ext>
                </a:extLst>
              </a:tr>
              <a:tr h="84999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600" dirty="0">
                          <a:latin typeface="나눔바른고딕" panose="020B0603020101020101" pitchFamily="50" charset="-127"/>
                          <a:ea typeface="나눔바른고딕" panose="020B0603020101020101" pitchFamily="50" charset="-127"/>
                        </a:rPr>
                        <a:t>picture</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600" dirty="0"/>
                        <a:t>How to measure a heart</a:t>
                      </a:r>
                      <a:r>
                        <a:rPr lang="en-US" altLang="ko-KR" sz="1600" baseline="0" dirty="0"/>
                        <a:t> pressure</a:t>
                      </a:r>
                      <a:r>
                        <a:rPr lang="en-US" altLang="ko-KR" sz="1600" dirty="0"/>
                        <a:t> using a one</a:t>
                      </a:r>
                      <a:r>
                        <a:rPr lang="en-US" altLang="ko-KR" sz="1600" baseline="0" dirty="0"/>
                        <a:t> button</a:t>
                      </a:r>
                      <a:endParaRPr lang="en-US" altLang="ko-KR" sz="1600" b="0" kern="1200" dirty="0">
                        <a:latin typeface="나눔바른고딕" panose="020B0603020101020101" pitchFamily="50" charset="-127"/>
                        <a:ea typeface="나눔바른고딕" panose="020B060302010102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600" dirty="0"/>
                        <a:t>How to measure a body temperature</a:t>
                      </a:r>
                      <a:r>
                        <a:rPr lang="en-US" altLang="ko-KR" sz="1600" baseline="0" dirty="0"/>
                        <a:t> </a:t>
                      </a:r>
                      <a:r>
                        <a:rPr lang="en-US" altLang="ko-KR" sz="1600" dirty="0"/>
                        <a:t>using a one</a:t>
                      </a:r>
                      <a:r>
                        <a:rPr lang="en-US" altLang="ko-KR" sz="1600" baseline="0" dirty="0"/>
                        <a:t> button</a:t>
                      </a:r>
                      <a:endParaRPr lang="en-US" altLang="ko-KR" sz="1600" b="0" kern="1200" dirty="0">
                        <a:latin typeface="나눔바른고딕" panose="020B0603020101020101" pitchFamily="50" charset="-127"/>
                        <a:ea typeface="나눔바른고딕" panose="020B0603020101020101" pitchFamily="50" charset="-127"/>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849990">
                <a:tc>
                  <a:txBody>
                    <a:bodyPr/>
                    <a:lstStyle/>
                    <a:p>
                      <a:pPr algn="ctr" latinLnBrk="1"/>
                      <a:r>
                        <a:rPr lang="en-US" altLang="ko-KR" sz="1600" dirty="0">
                          <a:latin typeface="나눔바른고딕" panose="020B0603020101020101" pitchFamily="50" charset="-127"/>
                          <a:ea typeface="나눔바른고딕" panose="020B0603020101020101" pitchFamily="50" charset="-127"/>
                        </a:rPr>
                        <a:t>One button click</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ase" latinLnBrk="1"/>
                      <a:r>
                        <a:rPr lang="en-US" altLang="ko-KR" sz="1800" kern="1200" dirty="0">
                          <a:solidFill>
                            <a:schemeClr val="dk1"/>
                          </a:solidFill>
                          <a:effectLst/>
                          <a:latin typeface="+mn-lt"/>
                          <a:ea typeface="+mn-ea"/>
                          <a:cs typeface="+mn-cs"/>
                        </a:rPr>
                        <a:t>Save the measurement results to the database table and print them with the date on the screen.</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600" b="0" kern="1200" dirty="0">
                        <a:latin typeface="나눔바른고딕" panose="020B0603020101020101" pitchFamily="50" charset="-127"/>
                        <a:ea typeface="나눔바른고딕" panose="020B0603020101020101" pitchFamily="50" charset="-127"/>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10183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600" dirty="0">
                          <a:latin typeface="나눔바른고딕" panose="020B0603020101020101" pitchFamily="50" charset="-127"/>
                          <a:ea typeface="나눔바른고딕" panose="020B0603020101020101" pitchFamily="50" charset="-127"/>
                        </a:rPr>
                        <a:t>Click twice</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b="0" kern="1200" dirty="0">
                          <a:latin typeface="나눔바른고딕" panose="020B0603020101020101" pitchFamily="50" charset="-127"/>
                          <a:ea typeface="나눔바른고딕" panose="020B0603020101020101" pitchFamily="50" charset="-127"/>
                        </a:rPr>
                        <a:t>go to the main page(back)</a:t>
                      </a:r>
                      <a:endParaRPr lang="en-US" altLang="ko-KR" sz="1600" b="0" kern="1200" dirty="0">
                        <a:latin typeface="나눔바른고딕" panose="020B0603020101020101" pitchFamily="50" charset="-127"/>
                        <a:ea typeface="나눔바른고딕" panose="020B0603020101020101" pitchFamily="50" charset="-127"/>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0874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갈매기형 수장 38"/>
          <p:cNvSpPr/>
          <p:nvPr/>
        </p:nvSpPr>
        <p:spPr>
          <a:xfrm>
            <a:off x="0" y="0"/>
            <a:ext cx="4860032" cy="6858000"/>
          </a:xfrm>
          <a:prstGeom prst="chevron">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나눔바른고딕" panose="020B0603020101020101" pitchFamily="50" charset="-127"/>
              <a:ea typeface="나눔바른고딕" panose="020B0603020101020101" pitchFamily="50" charset="-127"/>
            </a:endParaRPr>
          </a:p>
        </p:txBody>
      </p:sp>
      <p:sp>
        <p:nvSpPr>
          <p:cNvPr id="5" name="직사각형 4"/>
          <p:cNvSpPr/>
          <p:nvPr/>
        </p:nvSpPr>
        <p:spPr>
          <a:xfrm>
            <a:off x="1142976" y="0"/>
            <a:ext cx="7860432" cy="790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atin typeface="나눔바른고딕" panose="020B0603020101020101" pitchFamily="50" charset="-127"/>
              <a:ea typeface="나눔바른고딕" panose="020B0603020101020101" pitchFamily="50" charset="-127"/>
            </a:endParaRPr>
          </a:p>
        </p:txBody>
      </p:sp>
      <p:sp>
        <p:nvSpPr>
          <p:cNvPr id="21" name="직사각형 20"/>
          <p:cNvSpPr/>
          <p:nvPr/>
        </p:nvSpPr>
        <p:spPr>
          <a:xfrm>
            <a:off x="1259632" y="761861"/>
            <a:ext cx="7884368"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9" name="직사각형 8"/>
          <p:cNvSpPr/>
          <p:nvPr/>
        </p:nvSpPr>
        <p:spPr>
          <a:xfrm>
            <a:off x="820" y="601638"/>
            <a:ext cx="1296144" cy="62563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2" name="순서도: 수동 입력 1"/>
          <p:cNvSpPr/>
          <p:nvPr/>
        </p:nvSpPr>
        <p:spPr>
          <a:xfrm flipV="1">
            <a:off x="820" y="-6748"/>
            <a:ext cx="1296144" cy="812105"/>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13" name="직각 삼각형 12"/>
          <p:cNvSpPr/>
          <p:nvPr/>
        </p:nvSpPr>
        <p:spPr>
          <a:xfrm flipH="1" flipV="1">
            <a:off x="820" y="-2769"/>
            <a:ext cx="1296144" cy="9554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27" name="직사각형 26"/>
          <p:cNvSpPr/>
          <p:nvPr/>
        </p:nvSpPr>
        <p:spPr>
          <a:xfrm>
            <a:off x="4304891" y="214290"/>
            <a:ext cx="1997663" cy="584775"/>
          </a:xfrm>
          <a:prstGeom prst="rect">
            <a:avLst/>
          </a:prstGeom>
        </p:spPr>
        <p:txBody>
          <a:bodyPr wrap="none">
            <a:spAutoFit/>
          </a:bodyPr>
          <a:lstStyle/>
          <a:p>
            <a:pPr algn="ctr"/>
            <a:r>
              <a:rPr lang="en-US" altLang="ko-KR" sz="3200" spc="-300" dirty="0">
                <a:solidFill>
                  <a:schemeClr val="accent5"/>
                </a:solidFill>
                <a:latin typeface="a옛날목욕탕L" panose="02020600000000000000" pitchFamily="18" charset="-127"/>
                <a:ea typeface="a옛날목욕탕L" panose="02020600000000000000" pitchFamily="18" charset="-127"/>
              </a:rPr>
              <a:t>Mini-spec</a:t>
            </a:r>
            <a:endParaRPr lang="ko-KR" altLang="en-US" sz="3200" spc="-300" dirty="0">
              <a:solidFill>
                <a:schemeClr val="accent5"/>
              </a:solidFill>
              <a:latin typeface="a옛날목욕탕L" panose="02020600000000000000" pitchFamily="18" charset="-127"/>
              <a:ea typeface="a옛날목욕탕L" panose="02020600000000000000" pitchFamily="18" charset="-127"/>
            </a:endParaRPr>
          </a:p>
        </p:txBody>
      </p:sp>
      <p:sp>
        <p:nvSpPr>
          <p:cNvPr id="34" name="직사각형 33"/>
          <p:cNvSpPr/>
          <p:nvPr/>
        </p:nvSpPr>
        <p:spPr>
          <a:xfrm>
            <a:off x="1259632" y="-6394"/>
            <a:ext cx="7884368" cy="9867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35" name="오각형 34"/>
          <p:cNvSpPr/>
          <p:nvPr/>
        </p:nvSpPr>
        <p:spPr>
          <a:xfrm>
            <a:off x="76770" y="2743954"/>
            <a:ext cx="1136231" cy="27699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grpSp>
        <p:nvGrpSpPr>
          <p:cNvPr id="3" name="그룹 30"/>
          <p:cNvGrpSpPr/>
          <p:nvPr/>
        </p:nvGrpSpPr>
        <p:grpSpPr>
          <a:xfrm>
            <a:off x="77601" y="1351801"/>
            <a:ext cx="1039260" cy="2365231"/>
            <a:chOff x="136931" y="2276872"/>
            <a:chExt cx="1039260" cy="2365231"/>
          </a:xfrm>
        </p:grpSpPr>
        <p:sp>
          <p:nvSpPr>
            <p:cNvPr id="24" name="직사각형 23"/>
            <p:cNvSpPr/>
            <p:nvPr/>
          </p:nvSpPr>
          <p:spPr>
            <a:xfrm>
              <a:off x="413545" y="2972949"/>
              <a:ext cx="486030"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Idea</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28" name="직사각형 27"/>
            <p:cNvSpPr/>
            <p:nvPr/>
          </p:nvSpPr>
          <p:spPr>
            <a:xfrm>
              <a:off x="136931" y="2276872"/>
              <a:ext cx="1039260"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Introduction</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29" name="직사각형 28"/>
            <p:cNvSpPr/>
            <p:nvPr/>
          </p:nvSpPr>
          <p:spPr>
            <a:xfrm>
              <a:off x="259049" y="3669026"/>
              <a:ext cx="795026" cy="276999"/>
            </a:xfrm>
            <a:prstGeom prst="rect">
              <a:avLst/>
            </a:prstGeom>
          </p:spPr>
          <p:txBody>
            <a:bodyPr wrap="none">
              <a:spAutoFit/>
            </a:bodyPr>
            <a:lstStyle/>
            <a:p>
              <a:pPr algn="ctr"/>
              <a:r>
                <a:rPr lang="en-US" altLang="ko-KR" sz="1200" b="1" dirty="0">
                  <a:solidFill>
                    <a:schemeClr val="accent5"/>
                  </a:solidFill>
                  <a:latin typeface="나눔바른고딕" panose="020B0603020101020101" pitchFamily="50" charset="-127"/>
                  <a:ea typeface="나눔바른고딕" panose="020B0603020101020101" pitchFamily="50" charset="-127"/>
                </a:rPr>
                <a:t>Progress</a:t>
              </a:r>
              <a:endParaRPr lang="ko-KR" altLang="en-US" sz="1200" b="1" dirty="0">
                <a:solidFill>
                  <a:schemeClr val="accent5"/>
                </a:solidFill>
                <a:latin typeface="나눔바른고딕" panose="020B0603020101020101" pitchFamily="50" charset="-127"/>
                <a:ea typeface="나눔바른고딕" panose="020B0603020101020101" pitchFamily="50" charset="-127"/>
              </a:endParaRPr>
            </a:p>
          </p:txBody>
        </p:sp>
        <p:sp>
          <p:nvSpPr>
            <p:cNvPr id="30" name="직사각형 29"/>
            <p:cNvSpPr/>
            <p:nvPr/>
          </p:nvSpPr>
          <p:spPr>
            <a:xfrm>
              <a:off x="204609" y="4365104"/>
              <a:ext cx="903902"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Schedules</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grpSp>
      <p:sp>
        <p:nvSpPr>
          <p:cNvPr id="36" name="순서도: 준비 35"/>
          <p:cNvSpPr/>
          <p:nvPr/>
        </p:nvSpPr>
        <p:spPr>
          <a:xfrm>
            <a:off x="301664" y="6165304"/>
            <a:ext cx="694456" cy="526368"/>
          </a:xfrm>
          <a:prstGeom prst="flowChartPreparati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나눔바른고딕" panose="020B0603020101020101" pitchFamily="50" charset="-127"/>
              <a:ea typeface="나눔바른고딕" panose="020B0603020101020101" pitchFamily="50" charset="-127"/>
            </a:endParaRPr>
          </a:p>
        </p:txBody>
      </p:sp>
      <p:pic>
        <p:nvPicPr>
          <p:cNvPr id="37" name="Picture 2" descr="C:\Users\madeit-top1\Documents\PPT\icon\심플 도톰한\award ribbon.png"/>
          <p:cNvPicPr>
            <a:picLocks noChangeAspect="1" noChangeArrowheads="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466969" y="6251599"/>
            <a:ext cx="353777" cy="353777"/>
          </a:xfrm>
          <a:prstGeom prst="rect">
            <a:avLst/>
          </a:prstGeom>
          <a:noFill/>
          <a:extLst>
            <a:ext uri="{909E8E84-426E-40DD-AFC4-6F175D3DCCD1}">
              <a14:hiddenFill xmlns:a14="http://schemas.microsoft.com/office/drawing/2010/main">
                <a:solidFill>
                  <a:srgbClr val="FFFFFF"/>
                </a:solidFill>
              </a14:hiddenFill>
            </a:ext>
          </a:extLst>
        </p:spPr>
      </p:pic>
      <p:pic>
        <p:nvPicPr>
          <p:cNvPr id="20" name="그림 19"/>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foregroundMark x1="36150" y1="50704" x2="37559" y2="50704"/>
                        <a14:foregroundMark x1="49296" y1="55869" x2="49296" y2="55869"/>
                      </a14:backgroundRemoval>
                    </a14:imgEffect>
                  </a14:imgLayer>
                </a14:imgProps>
              </a:ext>
              <a:ext uri="{28A0092B-C50C-407E-A947-70E740481C1C}">
                <a14:useLocalDpi xmlns:a14="http://schemas.microsoft.com/office/drawing/2010/main" val="0"/>
              </a:ext>
            </a:extLst>
          </a:blip>
          <a:stretch>
            <a:fillRect/>
          </a:stretch>
        </p:blipFill>
        <p:spPr>
          <a:xfrm>
            <a:off x="304704" y="106778"/>
            <a:ext cx="585051" cy="585051"/>
          </a:xfrm>
          <a:prstGeom prst="rect">
            <a:avLst/>
          </a:prstGeom>
        </p:spPr>
      </p:pic>
      <p:pic>
        <p:nvPicPr>
          <p:cNvPr id="23" name="그림 22"/>
          <p:cNvPicPr>
            <a:picLocks noChangeAspect="1"/>
          </p:cNvPicPr>
          <p:nvPr/>
        </p:nvPicPr>
        <p:blipFill>
          <a:blip r:embed="rId6">
            <a:extLst>
              <a:ext uri="{BEBA8EAE-BF5A-486C-A8C5-ECC9F3942E4B}">
                <a14:imgProps xmlns:a14="http://schemas.microsoft.com/office/drawing/2010/main">
                  <a14:imgLayer r:embed="rId7">
                    <a14:imgEffect>
                      <a14:backgroundRemoval t="0" b="100000" l="0" r="100000">
                        <a14:foregroundMark x1="6332" y1="10769" x2="6332" y2="10769"/>
                        <a14:foregroundMark x1="14248" y1="16154" x2="14248" y2="16154"/>
                        <a14:foregroundMark x1="20580" y1="13077" x2="20580" y2="13077"/>
                        <a14:foregroundMark x1="5541" y1="46154" x2="5541" y2="46154"/>
                        <a14:foregroundMark x1="6332" y1="32308" x2="6332" y2="32308"/>
                        <a14:foregroundMark x1="43799" y1="24615" x2="43799" y2="24615"/>
                        <a14:foregroundMark x1="41161" y1="12308" x2="41161" y2="12308"/>
                        <a14:foregroundMark x1="57256" y1="10769" x2="57256" y2="10769"/>
                        <a14:foregroundMark x1="67018" y1="13077" x2="67018" y2="13077"/>
                        <a14:foregroundMark x1="65435" y1="43077" x2="65435" y2="43077"/>
                        <a14:foregroundMark x1="73087" y1="40000" x2="73087" y2="40000"/>
                        <a14:foregroundMark x1="58575" y1="18462" x2="58575" y2="18462"/>
                        <a14:foregroundMark x1="41689" y1="28462" x2="41689" y2="28462"/>
                        <a14:backgroundMark x1="26913" y1="93077" x2="26913" y2="93077"/>
                        <a14:backgroundMark x1="18470" y1="64615" x2="18470" y2="64615"/>
                        <a14:backgroundMark x1="13193" y1="67692" x2="13193" y2="67692"/>
                        <a14:backgroundMark x1="12665" y1="67692" x2="12665" y2="67692"/>
                        <a14:backgroundMark x1="9499" y1="70769" x2="9499" y2="70769"/>
                        <a14:backgroundMark x1="9235" y1="83846" x2="10818" y2="85385"/>
                        <a14:backgroundMark x1="17414" y1="83846" x2="18997" y2="82308"/>
                        <a14:backgroundMark x1="26913" y1="75385" x2="28760" y2="74615"/>
                        <a14:backgroundMark x1="30607" y1="75385" x2="35884" y2="78462"/>
                        <a14:backgroundMark x1="43536" y1="80000" x2="45119" y2="80000"/>
                        <a14:backgroundMark x1="54354" y1="80000" x2="56464" y2="80000"/>
                        <a14:backgroundMark x1="64380" y1="78462" x2="67282" y2="78462"/>
                        <a14:backgroundMark x1="73879" y1="76923" x2="78100" y2="77692"/>
                        <a14:backgroundMark x1="84169" y1="77692" x2="87335" y2="76923"/>
                        <a14:backgroundMark x1="90765" y1="73846" x2="91293" y2="72308"/>
                        <a14:backgroundMark x1="92612" y1="43077" x2="92612" y2="43077"/>
                        <a14:backgroundMark x1="86280" y1="20769" x2="86280" y2="20769"/>
                        <a14:backgroundMark x1="78628" y1="24615" x2="78628" y2="24615"/>
                        <a14:backgroundMark x1="73087" y1="26154" x2="73087" y2="26154"/>
                        <a14:backgroundMark x1="74406" y1="7692" x2="74406" y2="7692"/>
                        <a14:backgroundMark x1="72032" y1="1538" x2="72032" y2="1538"/>
                        <a14:backgroundMark x1="83905" y1="5385" x2="83905" y2="5385"/>
                        <a14:backgroundMark x1="96834" y1="13846" x2="96834" y2="13846"/>
                        <a14:backgroundMark x1="95515" y1="24615" x2="95515" y2="24615"/>
                      </a14:backgroundRemoval>
                    </a14:imgEffect>
                  </a14:imgLayer>
                </a14:imgProps>
              </a:ext>
              <a:ext uri="{28A0092B-C50C-407E-A947-70E740481C1C}">
                <a14:useLocalDpi xmlns:a14="http://schemas.microsoft.com/office/drawing/2010/main" val="0"/>
              </a:ext>
            </a:extLst>
          </a:blip>
          <a:stretch>
            <a:fillRect/>
          </a:stretch>
        </p:blipFill>
        <p:spPr>
          <a:xfrm>
            <a:off x="7668344" y="6341999"/>
            <a:ext cx="1584176" cy="543385"/>
          </a:xfrm>
          <a:prstGeom prst="rect">
            <a:avLst/>
          </a:prstGeom>
        </p:spPr>
      </p:pic>
      <p:graphicFrame>
        <p:nvGraphicFramePr>
          <p:cNvPr id="22" name="표 21"/>
          <p:cNvGraphicFramePr>
            <a:graphicFrameLocks noGrp="1"/>
          </p:cNvGraphicFramePr>
          <p:nvPr>
            <p:extLst>
              <p:ext uri="{D42A27DB-BD31-4B8C-83A1-F6EECF244321}">
                <p14:modId xmlns:p14="http://schemas.microsoft.com/office/powerpoint/2010/main" val="3114087172"/>
              </p:ext>
            </p:extLst>
          </p:nvPr>
        </p:nvGraphicFramePr>
        <p:xfrm>
          <a:off x="1406624" y="2044221"/>
          <a:ext cx="7583494" cy="2987040"/>
        </p:xfrm>
        <a:graphic>
          <a:graphicData uri="http://schemas.openxmlformats.org/drawingml/2006/table">
            <a:tbl>
              <a:tblPr firstRow="1" bandRow="1">
                <a:tableStyleId>{85BE263C-DBD7-4A20-BB59-AAB30ACAA65A}</a:tableStyleId>
              </a:tblPr>
              <a:tblGrid>
                <a:gridCol w="1956678">
                  <a:extLst>
                    <a:ext uri="{9D8B030D-6E8A-4147-A177-3AD203B41FA5}">
                      <a16:colId xmlns:a16="http://schemas.microsoft.com/office/drawing/2014/main" val="20000"/>
                    </a:ext>
                  </a:extLst>
                </a:gridCol>
                <a:gridCol w="5626816">
                  <a:extLst>
                    <a:ext uri="{9D8B030D-6E8A-4147-A177-3AD203B41FA5}">
                      <a16:colId xmlns:a16="http://schemas.microsoft.com/office/drawing/2014/main" val="20001"/>
                    </a:ext>
                  </a:extLst>
                </a:gridCol>
              </a:tblGrid>
              <a:tr h="317217">
                <a:tc gridSpan="2">
                  <a:txBody>
                    <a:bodyPr/>
                    <a:lstStyle/>
                    <a:p>
                      <a:pPr algn="ctr" latinLnBrk="1"/>
                      <a:r>
                        <a:rPr lang="en-US" altLang="ko-KR" dirty="0">
                          <a:latin typeface="나눔바른고딕" panose="020B0603020101020101" pitchFamily="50" charset="-127"/>
                          <a:ea typeface="나눔바른고딕" panose="020B0603020101020101" pitchFamily="50" charset="-127"/>
                        </a:rPr>
                        <a:t>process</a:t>
                      </a:r>
                      <a:r>
                        <a:rPr lang="ko-KR" altLang="en-US" dirty="0">
                          <a:latin typeface="나눔바른고딕" panose="020B0603020101020101" pitchFamily="50" charset="-127"/>
                          <a:ea typeface="나눔바른고딕" panose="020B0603020101020101" pitchFamily="50" charset="-127"/>
                        </a:rPr>
                        <a:t> </a:t>
                      </a:r>
                      <a:r>
                        <a:rPr lang="en-US" altLang="ko-KR" dirty="0">
                          <a:latin typeface="나눔바른고딕" panose="020B0603020101020101" pitchFamily="50" charset="-127"/>
                          <a:ea typeface="나눔바른고딕" panose="020B0603020101020101" pitchFamily="50" charset="-127"/>
                        </a:rPr>
                        <a:t>– health</a:t>
                      </a:r>
                      <a:r>
                        <a:rPr lang="en-US" altLang="ko-KR" baseline="0" dirty="0">
                          <a:latin typeface="나눔바른고딕" panose="020B0603020101020101" pitchFamily="50" charset="-127"/>
                          <a:ea typeface="나눔바른고딕" panose="020B0603020101020101" pitchFamily="50" charset="-127"/>
                        </a:rPr>
                        <a:t> information</a:t>
                      </a:r>
                      <a:r>
                        <a:rPr lang="en-US" altLang="ko-KR" dirty="0">
                          <a:latin typeface="나눔바른고딕" panose="020B0603020101020101" pitchFamily="50" charset="-127"/>
                          <a:ea typeface="나눔바른고딕" panose="020B0603020101020101" pitchFamily="50" charset="-127"/>
                        </a:rPr>
                        <a:t>/member</a:t>
                      </a:r>
                      <a:r>
                        <a:rPr lang="en-US" altLang="ko-KR" baseline="0" dirty="0">
                          <a:latin typeface="나눔바른고딕" panose="020B0603020101020101" pitchFamily="50" charset="-127"/>
                          <a:ea typeface="나눔바른고딕" panose="020B0603020101020101" pitchFamily="50" charset="-127"/>
                        </a:rPr>
                        <a:t> information</a:t>
                      </a:r>
                      <a:r>
                        <a:rPr lang="en-US" altLang="ko-KR" dirty="0">
                          <a:latin typeface="나눔바른고딕" panose="020B0603020101020101" pitchFamily="50" charset="-127"/>
                          <a:ea typeface="나눔바른고딕" panose="020B0603020101020101" pitchFamily="50" charset="-127"/>
                        </a:rPr>
                        <a:t>(3.0)</a:t>
                      </a:r>
                      <a:endParaRPr lang="ko-KR" altLang="en-US" dirty="0">
                        <a:latin typeface="나눔바른고딕" panose="020B0603020101020101" pitchFamily="50" charset="-127"/>
                        <a:ea typeface="나눔바른고딕" panose="020B0603020101020101" pitchFamily="50" charset="-127"/>
                      </a:endParaRPr>
                    </a:p>
                  </a:txBody>
                  <a:tcPr>
                    <a:solidFill>
                      <a:srgbClr val="92D050"/>
                    </a:solidFill>
                  </a:tcPr>
                </a:tc>
                <a:tc hMerge="1">
                  <a:txBody>
                    <a:bodyPr/>
                    <a:lstStyle/>
                    <a:p>
                      <a:pPr algn="ctr" latinLnBrk="1"/>
                      <a:endParaRPr lang="ko-KR" altLang="en-US" dirty="0"/>
                    </a:p>
                  </a:txBody>
                  <a:tcPr/>
                </a:tc>
                <a:extLst>
                  <a:ext uri="{0D108BD9-81ED-4DB2-BD59-A6C34878D82A}">
                    <a16:rowId xmlns:a16="http://schemas.microsoft.com/office/drawing/2014/main" val="10000"/>
                  </a:ext>
                </a:extLst>
              </a:tr>
              <a:tr h="1268868">
                <a:tc>
                  <a:txBody>
                    <a:bodyPr/>
                    <a:lstStyle/>
                    <a:p>
                      <a:pPr algn="ctr" latinLnBrk="1"/>
                      <a:r>
                        <a:rPr lang="en-US" altLang="ko-KR" dirty="0">
                          <a:latin typeface="나눔바른고딕" panose="020B0603020101020101" pitchFamily="50" charset="-127"/>
                          <a:ea typeface="나눔바른고딕" panose="020B0603020101020101" pitchFamily="50" charset="-127"/>
                        </a:rPr>
                        <a:t>Health</a:t>
                      </a:r>
                      <a:r>
                        <a:rPr lang="en-US" altLang="ko-KR" baseline="0" dirty="0">
                          <a:latin typeface="나눔바른고딕" panose="020B0603020101020101" pitchFamily="50" charset="-127"/>
                          <a:ea typeface="나눔바른고딕" panose="020B0603020101020101" pitchFamily="50" charset="-127"/>
                        </a:rPr>
                        <a:t> information</a:t>
                      </a:r>
                      <a:endParaRPr lang="en-US" altLang="ko-KR" dirty="0">
                        <a:latin typeface="나눔바른고딕" panose="020B0603020101020101" pitchFamily="50" charset="-127"/>
                        <a:ea typeface="나눔바른고딕" panose="020B0603020101020101" pitchFamily="50" charset="-127"/>
                      </a:endParaRPr>
                    </a:p>
                    <a:p>
                      <a:pPr algn="ctr" latinLnBrk="1"/>
                      <a:r>
                        <a:rPr lang="en-US" altLang="ko-KR" dirty="0">
                          <a:latin typeface="나눔바른고딕" panose="020B0603020101020101" pitchFamily="50" charset="-127"/>
                          <a:ea typeface="나눔바른고딕" panose="020B0603020101020101" pitchFamily="50" charset="-127"/>
                        </a:rPr>
                        <a:t>(initial</a:t>
                      </a:r>
                      <a:r>
                        <a:rPr lang="en-US" altLang="ko-KR" baseline="0" dirty="0">
                          <a:latin typeface="나눔바른고딕" panose="020B0603020101020101" pitchFamily="50" charset="-127"/>
                          <a:ea typeface="나눔바른고딕" panose="020B0603020101020101" pitchFamily="50" charset="-127"/>
                        </a:rPr>
                        <a:t> screen</a:t>
                      </a:r>
                      <a:r>
                        <a:rPr lang="en-US" altLang="ko-KR" dirty="0">
                          <a:latin typeface="나눔바른고딕" panose="020B0603020101020101" pitchFamily="50" charset="-127"/>
                          <a:ea typeface="나눔바른고딕" panose="020B0603020101020101" pitchFamily="50" charset="-127"/>
                        </a:rPr>
                        <a:t>)</a:t>
                      </a:r>
                      <a:endParaRPr lang="ko-KR" altLang="en-US" dirty="0">
                        <a:latin typeface="나눔바른고딕" panose="020B0603020101020101" pitchFamily="50" charset="-127"/>
                        <a:ea typeface="나눔바른고딕" panose="020B0603020101020101" pitchFamily="50" charset="-127"/>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ko-KR" sz="1600" dirty="0"/>
                        <a:t>Take the results of the last measurement and show them a graph.</a:t>
                      </a:r>
                    </a:p>
                    <a:p>
                      <a:r>
                        <a:rPr lang="en-US" altLang="ko-KR" sz="1600" dirty="0"/>
                        <a:t>Shows the history of disease imported from the member table.</a:t>
                      </a:r>
                    </a:p>
                    <a:p>
                      <a:r>
                        <a:rPr lang="en-US" altLang="ko-KR" sz="1600" dirty="0"/>
                        <a:t>In conjunction with the Family Information Sharing page, other families can view only limited information of my records.</a:t>
                      </a:r>
                      <a:endParaRPr lang="en-US" altLang="ko-KR" sz="1600" b="0" kern="1200" dirty="0">
                        <a:latin typeface="나눔바른고딕" panose="020B0603020101020101" pitchFamily="50" charset="-127"/>
                        <a:ea typeface="나눔바른고딕" panose="020B0603020101020101" pitchFamily="50" charset="-127"/>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93043">
                <a:tc>
                  <a:txBody>
                    <a:bodyPr/>
                    <a:lstStyle/>
                    <a:p>
                      <a:pPr algn="ctr" latinLnBrk="1"/>
                      <a:r>
                        <a:rPr lang="en-US" altLang="ko-KR" dirty="0">
                          <a:latin typeface="나눔바른고딕" panose="020B0603020101020101" pitchFamily="50" charset="-127"/>
                          <a:ea typeface="나눔바른고딕" panose="020B0603020101020101" pitchFamily="50" charset="-127"/>
                        </a:rPr>
                        <a:t>Member</a:t>
                      </a:r>
                      <a:r>
                        <a:rPr lang="en-US" altLang="ko-KR" baseline="0" dirty="0">
                          <a:latin typeface="나눔바른고딕" panose="020B0603020101020101" pitchFamily="50" charset="-127"/>
                          <a:ea typeface="나눔바른고딕" panose="020B0603020101020101" pitchFamily="50" charset="-127"/>
                        </a:rPr>
                        <a:t> information</a:t>
                      </a:r>
                      <a:endParaRPr lang="ko-KR" altLang="en-US" dirty="0">
                        <a:latin typeface="나눔바른고딕" panose="020B0603020101020101" pitchFamily="50" charset="-127"/>
                        <a:ea typeface="나눔바른고딕" panose="020B0603020101020101" pitchFamily="50" charset="-127"/>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fontAlgn="base" latinLnBrk="1"/>
                      <a:r>
                        <a:rPr lang="en-US" altLang="ko-KR" sz="1600" kern="1200" dirty="0">
                          <a:solidFill>
                            <a:schemeClr val="dk1"/>
                          </a:solidFill>
                          <a:effectLst/>
                          <a:latin typeface="+mn-lt"/>
                          <a:ea typeface="+mn-ea"/>
                          <a:cs typeface="+mn-cs"/>
                        </a:rPr>
                        <a:t>The member information is imported and printed by the id and phone number of the member table. Modify button is to modify the member information.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cxnSp>
        <p:nvCxnSpPr>
          <p:cNvPr id="26" name="직선 연결선 25"/>
          <p:cNvCxnSpPr/>
          <p:nvPr/>
        </p:nvCxnSpPr>
        <p:spPr>
          <a:xfrm>
            <a:off x="5252749" y="785224"/>
            <a:ext cx="1970325" cy="1588"/>
          </a:xfrm>
          <a:prstGeom prst="line">
            <a:avLst/>
          </a:prstGeom>
          <a:ln>
            <a:gradFill flip="none" rotWithShape="1">
              <a:gsLst>
                <a:gs pos="0">
                  <a:srgbClr val="D71D32"/>
                </a:gs>
                <a:gs pos="100000">
                  <a:schemeClr val="bg1"/>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905409" y="6617872"/>
            <a:ext cx="571965" cy="646331"/>
          </a:xfrm>
          <a:prstGeom prst="rect">
            <a:avLst/>
          </a:prstGeom>
          <a:noFill/>
        </p:spPr>
        <p:txBody>
          <a:bodyPr wrap="square" rtlCol="0">
            <a:spAutoFit/>
          </a:bodyPr>
          <a:lstStyle/>
          <a:p>
            <a:r>
              <a:rPr lang="en-US" altLang="ko-KR" dirty="0"/>
              <a:t>-11-</a:t>
            </a:r>
            <a:endParaRPr lang="ko-KR" altLang="en-US" dirty="0"/>
          </a:p>
        </p:txBody>
      </p:sp>
    </p:spTree>
    <p:extLst>
      <p:ext uri="{BB962C8B-B14F-4D97-AF65-F5344CB8AC3E}">
        <p14:creationId xmlns:p14="http://schemas.microsoft.com/office/powerpoint/2010/main" val="390874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갈매기형 수장 38"/>
          <p:cNvSpPr/>
          <p:nvPr/>
        </p:nvSpPr>
        <p:spPr>
          <a:xfrm>
            <a:off x="0" y="0"/>
            <a:ext cx="4860032" cy="6858000"/>
          </a:xfrm>
          <a:prstGeom prst="chevron">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나눔바른고딕" panose="020B0603020101020101" pitchFamily="50" charset="-127"/>
              <a:ea typeface="나눔바른고딕" panose="020B0603020101020101" pitchFamily="50" charset="-127"/>
            </a:endParaRPr>
          </a:p>
        </p:txBody>
      </p:sp>
      <p:sp>
        <p:nvSpPr>
          <p:cNvPr id="5" name="직사각형 4"/>
          <p:cNvSpPr/>
          <p:nvPr/>
        </p:nvSpPr>
        <p:spPr>
          <a:xfrm>
            <a:off x="1142976" y="0"/>
            <a:ext cx="7860432" cy="790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atin typeface="나눔바른고딕" panose="020B0603020101020101" pitchFamily="50" charset="-127"/>
              <a:ea typeface="나눔바른고딕" panose="020B0603020101020101" pitchFamily="50" charset="-127"/>
            </a:endParaRPr>
          </a:p>
        </p:txBody>
      </p:sp>
      <p:sp>
        <p:nvSpPr>
          <p:cNvPr id="21" name="직사각형 20"/>
          <p:cNvSpPr/>
          <p:nvPr/>
        </p:nvSpPr>
        <p:spPr>
          <a:xfrm>
            <a:off x="1259632" y="761861"/>
            <a:ext cx="7884368"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9" name="직사각형 8"/>
          <p:cNvSpPr/>
          <p:nvPr/>
        </p:nvSpPr>
        <p:spPr>
          <a:xfrm>
            <a:off x="820" y="601638"/>
            <a:ext cx="1296144" cy="62563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2" name="순서도: 수동 입력 1"/>
          <p:cNvSpPr/>
          <p:nvPr/>
        </p:nvSpPr>
        <p:spPr>
          <a:xfrm flipV="1">
            <a:off x="820" y="-6748"/>
            <a:ext cx="1296144" cy="812105"/>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13" name="직각 삼각형 12"/>
          <p:cNvSpPr/>
          <p:nvPr/>
        </p:nvSpPr>
        <p:spPr>
          <a:xfrm flipH="1" flipV="1">
            <a:off x="820" y="-2769"/>
            <a:ext cx="1296144" cy="9554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27" name="직사각형 26"/>
          <p:cNvSpPr/>
          <p:nvPr/>
        </p:nvSpPr>
        <p:spPr>
          <a:xfrm>
            <a:off x="4304891" y="214290"/>
            <a:ext cx="1997663" cy="584775"/>
          </a:xfrm>
          <a:prstGeom prst="rect">
            <a:avLst/>
          </a:prstGeom>
        </p:spPr>
        <p:txBody>
          <a:bodyPr wrap="none">
            <a:spAutoFit/>
          </a:bodyPr>
          <a:lstStyle/>
          <a:p>
            <a:pPr algn="ctr"/>
            <a:r>
              <a:rPr lang="en-US" altLang="ko-KR" sz="3200" spc="-300" dirty="0">
                <a:solidFill>
                  <a:schemeClr val="accent5"/>
                </a:solidFill>
                <a:latin typeface="a옛날목욕탕L" panose="02020600000000000000" pitchFamily="18" charset="-127"/>
                <a:ea typeface="a옛날목욕탕L" panose="02020600000000000000" pitchFamily="18" charset="-127"/>
              </a:rPr>
              <a:t>Mini-spec</a:t>
            </a:r>
            <a:endParaRPr lang="ko-KR" altLang="en-US" sz="3200" spc="-300" dirty="0">
              <a:solidFill>
                <a:schemeClr val="accent5"/>
              </a:solidFill>
              <a:latin typeface="a옛날목욕탕L" panose="02020600000000000000" pitchFamily="18" charset="-127"/>
              <a:ea typeface="a옛날목욕탕L" panose="02020600000000000000" pitchFamily="18" charset="-127"/>
            </a:endParaRPr>
          </a:p>
        </p:txBody>
      </p:sp>
      <p:sp>
        <p:nvSpPr>
          <p:cNvPr id="34" name="직사각형 33"/>
          <p:cNvSpPr/>
          <p:nvPr/>
        </p:nvSpPr>
        <p:spPr>
          <a:xfrm>
            <a:off x="1259632" y="-6394"/>
            <a:ext cx="7884368" cy="9867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35" name="오각형 34"/>
          <p:cNvSpPr/>
          <p:nvPr/>
        </p:nvSpPr>
        <p:spPr>
          <a:xfrm>
            <a:off x="76770" y="2743954"/>
            <a:ext cx="1136231" cy="27699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grpSp>
        <p:nvGrpSpPr>
          <p:cNvPr id="3" name="그룹 30"/>
          <p:cNvGrpSpPr/>
          <p:nvPr/>
        </p:nvGrpSpPr>
        <p:grpSpPr>
          <a:xfrm>
            <a:off x="77601" y="1351801"/>
            <a:ext cx="1039260" cy="2365231"/>
            <a:chOff x="136931" y="2276872"/>
            <a:chExt cx="1039260" cy="2365231"/>
          </a:xfrm>
        </p:grpSpPr>
        <p:sp>
          <p:nvSpPr>
            <p:cNvPr id="24" name="직사각형 23"/>
            <p:cNvSpPr/>
            <p:nvPr/>
          </p:nvSpPr>
          <p:spPr>
            <a:xfrm>
              <a:off x="413545" y="2972949"/>
              <a:ext cx="486030"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Idea</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28" name="직사각형 27"/>
            <p:cNvSpPr/>
            <p:nvPr/>
          </p:nvSpPr>
          <p:spPr>
            <a:xfrm>
              <a:off x="136931" y="2276872"/>
              <a:ext cx="1039260"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Introduction</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29" name="직사각형 28"/>
            <p:cNvSpPr/>
            <p:nvPr/>
          </p:nvSpPr>
          <p:spPr>
            <a:xfrm>
              <a:off x="259049" y="3669026"/>
              <a:ext cx="795026" cy="276999"/>
            </a:xfrm>
            <a:prstGeom prst="rect">
              <a:avLst/>
            </a:prstGeom>
          </p:spPr>
          <p:txBody>
            <a:bodyPr wrap="none">
              <a:spAutoFit/>
            </a:bodyPr>
            <a:lstStyle/>
            <a:p>
              <a:pPr algn="ctr"/>
              <a:r>
                <a:rPr lang="en-US" altLang="ko-KR" sz="1200" b="1" dirty="0">
                  <a:solidFill>
                    <a:schemeClr val="accent5"/>
                  </a:solidFill>
                  <a:latin typeface="나눔바른고딕" panose="020B0603020101020101" pitchFamily="50" charset="-127"/>
                  <a:ea typeface="나눔바른고딕" panose="020B0603020101020101" pitchFamily="50" charset="-127"/>
                </a:rPr>
                <a:t>Progress</a:t>
              </a:r>
              <a:endParaRPr lang="ko-KR" altLang="en-US" sz="1200" b="1" dirty="0">
                <a:solidFill>
                  <a:schemeClr val="accent5"/>
                </a:solidFill>
                <a:latin typeface="나눔바른고딕" panose="020B0603020101020101" pitchFamily="50" charset="-127"/>
                <a:ea typeface="나눔바른고딕" panose="020B0603020101020101" pitchFamily="50" charset="-127"/>
              </a:endParaRPr>
            </a:p>
          </p:txBody>
        </p:sp>
        <p:sp>
          <p:nvSpPr>
            <p:cNvPr id="30" name="직사각형 29"/>
            <p:cNvSpPr/>
            <p:nvPr/>
          </p:nvSpPr>
          <p:spPr>
            <a:xfrm>
              <a:off x="204609" y="4365104"/>
              <a:ext cx="903902"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Schedules</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grpSp>
      <p:sp>
        <p:nvSpPr>
          <p:cNvPr id="36" name="순서도: 준비 35"/>
          <p:cNvSpPr/>
          <p:nvPr/>
        </p:nvSpPr>
        <p:spPr>
          <a:xfrm>
            <a:off x="301664" y="6165304"/>
            <a:ext cx="694456" cy="526368"/>
          </a:xfrm>
          <a:prstGeom prst="flowChartPreparati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나눔바른고딕" panose="020B0603020101020101" pitchFamily="50" charset="-127"/>
              <a:ea typeface="나눔바른고딕" panose="020B0603020101020101" pitchFamily="50" charset="-127"/>
            </a:endParaRPr>
          </a:p>
        </p:txBody>
      </p:sp>
      <p:pic>
        <p:nvPicPr>
          <p:cNvPr id="37" name="Picture 2" descr="C:\Users\madeit-top1\Documents\PPT\icon\심플 도톰한\award ribbon.png"/>
          <p:cNvPicPr>
            <a:picLocks noChangeAspect="1" noChangeArrowheads="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466969" y="6251599"/>
            <a:ext cx="353777" cy="353777"/>
          </a:xfrm>
          <a:prstGeom prst="rect">
            <a:avLst/>
          </a:prstGeom>
          <a:noFill/>
          <a:extLst>
            <a:ext uri="{909E8E84-426E-40DD-AFC4-6F175D3DCCD1}">
              <a14:hiddenFill xmlns:a14="http://schemas.microsoft.com/office/drawing/2010/main">
                <a:solidFill>
                  <a:srgbClr val="FFFFFF"/>
                </a:solidFill>
              </a14:hiddenFill>
            </a:ext>
          </a:extLst>
        </p:spPr>
      </p:pic>
      <p:pic>
        <p:nvPicPr>
          <p:cNvPr id="20" name="그림 19"/>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foregroundMark x1="36150" y1="50704" x2="37559" y2="50704"/>
                        <a14:foregroundMark x1="49296" y1="55869" x2="49296" y2="55869"/>
                      </a14:backgroundRemoval>
                    </a14:imgEffect>
                  </a14:imgLayer>
                </a14:imgProps>
              </a:ext>
              <a:ext uri="{28A0092B-C50C-407E-A947-70E740481C1C}">
                <a14:useLocalDpi xmlns:a14="http://schemas.microsoft.com/office/drawing/2010/main" val="0"/>
              </a:ext>
            </a:extLst>
          </a:blip>
          <a:stretch>
            <a:fillRect/>
          </a:stretch>
        </p:blipFill>
        <p:spPr>
          <a:xfrm>
            <a:off x="304704" y="106778"/>
            <a:ext cx="585051" cy="585051"/>
          </a:xfrm>
          <a:prstGeom prst="rect">
            <a:avLst/>
          </a:prstGeom>
        </p:spPr>
      </p:pic>
      <p:pic>
        <p:nvPicPr>
          <p:cNvPr id="23" name="그림 22"/>
          <p:cNvPicPr>
            <a:picLocks noChangeAspect="1"/>
          </p:cNvPicPr>
          <p:nvPr/>
        </p:nvPicPr>
        <p:blipFill>
          <a:blip r:embed="rId6">
            <a:extLst>
              <a:ext uri="{BEBA8EAE-BF5A-486C-A8C5-ECC9F3942E4B}">
                <a14:imgProps xmlns:a14="http://schemas.microsoft.com/office/drawing/2010/main">
                  <a14:imgLayer r:embed="rId7">
                    <a14:imgEffect>
                      <a14:backgroundRemoval t="0" b="100000" l="0" r="100000">
                        <a14:foregroundMark x1="6332" y1="10769" x2="6332" y2="10769"/>
                        <a14:foregroundMark x1="14248" y1="16154" x2="14248" y2="16154"/>
                        <a14:foregroundMark x1="20580" y1="13077" x2="20580" y2="13077"/>
                        <a14:foregroundMark x1="5541" y1="46154" x2="5541" y2="46154"/>
                        <a14:foregroundMark x1="6332" y1="32308" x2="6332" y2="32308"/>
                        <a14:foregroundMark x1="43799" y1="24615" x2="43799" y2="24615"/>
                        <a14:foregroundMark x1="41161" y1="12308" x2="41161" y2="12308"/>
                        <a14:foregroundMark x1="57256" y1="10769" x2="57256" y2="10769"/>
                        <a14:foregroundMark x1="67018" y1="13077" x2="67018" y2="13077"/>
                        <a14:foregroundMark x1="65435" y1="43077" x2="65435" y2="43077"/>
                        <a14:foregroundMark x1="73087" y1="40000" x2="73087" y2="40000"/>
                        <a14:foregroundMark x1="58575" y1="18462" x2="58575" y2="18462"/>
                        <a14:foregroundMark x1="41689" y1="28462" x2="41689" y2="28462"/>
                        <a14:backgroundMark x1="26913" y1="93077" x2="26913" y2="93077"/>
                        <a14:backgroundMark x1="18470" y1="64615" x2="18470" y2="64615"/>
                        <a14:backgroundMark x1="13193" y1="67692" x2="13193" y2="67692"/>
                        <a14:backgroundMark x1="12665" y1="67692" x2="12665" y2="67692"/>
                        <a14:backgroundMark x1="9499" y1="70769" x2="9499" y2="70769"/>
                        <a14:backgroundMark x1="9235" y1="83846" x2="10818" y2="85385"/>
                        <a14:backgroundMark x1="17414" y1="83846" x2="18997" y2="82308"/>
                        <a14:backgroundMark x1="26913" y1="75385" x2="28760" y2="74615"/>
                        <a14:backgroundMark x1="30607" y1="75385" x2="35884" y2="78462"/>
                        <a14:backgroundMark x1="43536" y1="80000" x2="45119" y2="80000"/>
                        <a14:backgroundMark x1="54354" y1="80000" x2="56464" y2="80000"/>
                        <a14:backgroundMark x1="64380" y1="78462" x2="67282" y2="78462"/>
                        <a14:backgroundMark x1="73879" y1="76923" x2="78100" y2="77692"/>
                        <a14:backgroundMark x1="84169" y1="77692" x2="87335" y2="76923"/>
                        <a14:backgroundMark x1="90765" y1="73846" x2="91293" y2="72308"/>
                        <a14:backgroundMark x1="92612" y1="43077" x2="92612" y2="43077"/>
                        <a14:backgroundMark x1="86280" y1="20769" x2="86280" y2="20769"/>
                        <a14:backgroundMark x1="78628" y1="24615" x2="78628" y2="24615"/>
                        <a14:backgroundMark x1="73087" y1="26154" x2="73087" y2="26154"/>
                        <a14:backgroundMark x1="74406" y1="7692" x2="74406" y2="7692"/>
                        <a14:backgroundMark x1="72032" y1="1538" x2="72032" y2="1538"/>
                        <a14:backgroundMark x1="83905" y1="5385" x2="83905" y2="5385"/>
                        <a14:backgroundMark x1="96834" y1="13846" x2="96834" y2="13846"/>
                        <a14:backgroundMark x1="95515" y1="24615" x2="95515" y2="24615"/>
                      </a14:backgroundRemoval>
                    </a14:imgEffect>
                  </a14:imgLayer>
                </a14:imgProps>
              </a:ext>
              <a:ext uri="{28A0092B-C50C-407E-A947-70E740481C1C}">
                <a14:useLocalDpi xmlns:a14="http://schemas.microsoft.com/office/drawing/2010/main" val="0"/>
              </a:ext>
            </a:extLst>
          </a:blip>
          <a:stretch>
            <a:fillRect/>
          </a:stretch>
        </p:blipFill>
        <p:spPr>
          <a:xfrm>
            <a:off x="7668344" y="6341999"/>
            <a:ext cx="1584176" cy="543385"/>
          </a:xfrm>
          <a:prstGeom prst="rect">
            <a:avLst/>
          </a:prstGeom>
        </p:spPr>
      </p:pic>
      <p:graphicFrame>
        <p:nvGraphicFramePr>
          <p:cNvPr id="33" name="표 32"/>
          <p:cNvGraphicFramePr>
            <a:graphicFrameLocks noGrp="1"/>
          </p:cNvGraphicFramePr>
          <p:nvPr>
            <p:extLst>
              <p:ext uri="{D42A27DB-BD31-4B8C-83A1-F6EECF244321}">
                <p14:modId xmlns:p14="http://schemas.microsoft.com/office/powerpoint/2010/main" val="1363090484"/>
              </p:ext>
            </p:extLst>
          </p:nvPr>
        </p:nvGraphicFramePr>
        <p:xfrm>
          <a:off x="1411900" y="2000240"/>
          <a:ext cx="7591508" cy="3099328"/>
        </p:xfrm>
        <a:graphic>
          <a:graphicData uri="http://schemas.openxmlformats.org/drawingml/2006/table">
            <a:tbl>
              <a:tblPr firstRow="1" bandRow="1">
                <a:tableStyleId>{85BE263C-DBD7-4A20-BB59-AAB30ACAA65A}</a:tableStyleId>
              </a:tblPr>
              <a:tblGrid>
                <a:gridCol w="1958746">
                  <a:extLst>
                    <a:ext uri="{9D8B030D-6E8A-4147-A177-3AD203B41FA5}">
                      <a16:colId xmlns:a16="http://schemas.microsoft.com/office/drawing/2014/main" val="20000"/>
                    </a:ext>
                  </a:extLst>
                </a:gridCol>
                <a:gridCol w="5632762">
                  <a:extLst>
                    <a:ext uri="{9D8B030D-6E8A-4147-A177-3AD203B41FA5}">
                      <a16:colId xmlns:a16="http://schemas.microsoft.com/office/drawing/2014/main" val="20001"/>
                    </a:ext>
                  </a:extLst>
                </a:gridCol>
              </a:tblGrid>
              <a:tr h="386608">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latin typeface="나눔바른고딕" panose="020B0603020101020101" pitchFamily="50" charset="-127"/>
                          <a:ea typeface="나눔바른고딕" panose="020B0603020101020101" pitchFamily="50" charset="-127"/>
                        </a:rPr>
                        <a:t>process</a:t>
                      </a:r>
                      <a:r>
                        <a:rPr lang="ko-KR" altLang="en-US" dirty="0">
                          <a:latin typeface="나눔바른고딕" panose="020B0603020101020101" pitchFamily="50" charset="-127"/>
                          <a:ea typeface="나눔바른고딕" panose="020B0603020101020101" pitchFamily="50" charset="-127"/>
                        </a:rPr>
                        <a:t> </a:t>
                      </a:r>
                      <a:r>
                        <a:rPr lang="en-US" altLang="ko-KR" dirty="0">
                          <a:latin typeface="나눔바른고딕" panose="020B0603020101020101" pitchFamily="50" charset="-127"/>
                          <a:ea typeface="나눔바른고딕" panose="020B0603020101020101" pitchFamily="50" charset="-127"/>
                        </a:rPr>
                        <a:t>– </a:t>
                      </a:r>
                      <a:r>
                        <a:rPr lang="en-US" altLang="ko-KR" sz="1800" b="1" kern="1200" dirty="0">
                          <a:solidFill>
                            <a:schemeClr val="lt1"/>
                          </a:solidFill>
                          <a:effectLst/>
                          <a:latin typeface="+mn-lt"/>
                          <a:ea typeface="+mn-ea"/>
                          <a:cs typeface="+mn-cs"/>
                        </a:rPr>
                        <a:t>calling to hospital</a:t>
                      </a:r>
                      <a:r>
                        <a:rPr lang="en-US" altLang="ko-KR" dirty="0">
                          <a:latin typeface="나눔바른고딕" panose="020B0603020101020101" pitchFamily="50" charset="-127"/>
                          <a:ea typeface="나눔바른고딕" panose="020B0603020101020101" pitchFamily="50" charset="-127"/>
                        </a:rPr>
                        <a:t>(4.0)</a:t>
                      </a:r>
                      <a:endParaRPr lang="ko-KR" altLang="en-US" dirty="0">
                        <a:latin typeface="나눔바른고딕" panose="020B0603020101020101" pitchFamily="50" charset="-127"/>
                        <a:ea typeface="나눔바른고딕" panose="020B0603020101020101" pitchFamily="50" charset="-127"/>
                      </a:endParaRPr>
                    </a:p>
                  </a:txBody>
                  <a:tcPr>
                    <a:solidFill>
                      <a:srgbClr val="92D050"/>
                    </a:solidFill>
                  </a:tcPr>
                </a:tc>
                <a:tc hMerge="1">
                  <a:txBody>
                    <a:bodyPr/>
                    <a:lstStyle/>
                    <a:p>
                      <a:pPr algn="ctr" latinLnBrk="1"/>
                      <a:endParaRPr lang="ko-KR" altLang="en-US" dirty="0"/>
                    </a:p>
                  </a:txBody>
                  <a:tcPr/>
                </a:tc>
                <a:extLst>
                  <a:ext uri="{0D108BD9-81ED-4DB2-BD59-A6C34878D82A}">
                    <a16:rowId xmlns:a16="http://schemas.microsoft.com/office/drawing/2014/main" val="10000"/>
                  </a:ext>
                </a:extLst>
              </a:tr>
              <a:tr h="987319">
                <a:tc>
                  <a:txBody>
                    <a:bodyPr/>
                    <a:lstStyle/>
                    <a:p>
                      <a:pPr algn="ctr" latinLnBrk="1"/>
                      <a:r>
                        <a:rPr lang="en-US" altLang="ko-KR" dirty="0">
                          <a:latin typeface="나눔바른고딕" panose="020B0603020101020101" pitchFamily="50" charset="-127"/>
                          <a:ea typeface="나눔바른고딕" panose="020B0603020101020101" pitchFamily="50" charset="-127"/>
                        </a:rPr>
                        <a:t>calling</a:t>
                      </a:r>
                    </a:p>
                    <a:p>
                      <a:pPr algn="ctr" latinLnBrk="1"/>
                      <a:r>
                        <a:rPr lang="en-US" altLang="ko-KR" dirty="0">
                          <a:latin typeface="나눔바른고딕" panose="020B0603020101020101" pitchFamily="50" charset="-127"/>
                          <a:ea typeface="나눔바른고딕" panose="020B0603020101020101" pitchFamily="50" charset="-127"/>
                        </a:rPr>
                        <a:t>(Initial screen)</a:t>
                      </a:r>
                      <a:endParaRPr lang="ko-KR" altLang="en-US" dirty="0">
                        <a:latin typeface="나눔바른고딕" panose="020B0603020101020101" pitchFamily="50" charset="-127"/>
                        <a:ea typeface="나눔바른고딕" panose="020B0603020101020101" pitchFamily="50" charset="-127"/>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ko-KR" sz="1600" b="0" kern="1200" dirty="0">
                          <a:latin typeface="나눔바른고딕" panose="020B0603020101020101" pitchFamily="50" charset="-127"/>
                          <a:ea typeface="나눔바른고딕" panose="020B0603020101020101" pitchFamily="50" charset="-127"/>
                        </a:rPr>
                        <a:t>tilting list that print out the hospital name and telephone number that you entered when entering the member. when click a one button at list page, You have connected the dial so that you can dial the phone immediately.</a:t>
                      </a:r>
                      <a:endParaRPr lang="en-US" altLang="ko-KR" sz="1600" b="0" kern="1200" dirty="0">
                        <a:latin typeface="나눔바른고딕" panose="020B0603020101020101" pitchFamily="50" charset="-127"/>
                        <a:ea typeface="나눔바른고딕" panose="020B0603020101020101" pitchFamily="50" charset="-127"/>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62061">
                <a:tc>
                  <a:txBody>
                    <a:bodyPr/>
                    <a:lstStyle/>
                    <a:p>
                      <a:pPr algn="ctr" latinLnBrk="1"/>
                      <a:r>
                        <a:rPr lang="en-US" altLang="ko-KR" dirty="0">
                          <a:latin typeface="나눔바른고딕" panose="020B0603020101020101" pitchFamily="50" charset="-127"/>
                          <a:ea typeface="나눔바른고딕" panose="020B0603020101020101" pitchFamily="50" charset="-127"/>
                        </a:rPr>
                        <a:t>Add</a:t>
                      </a:r>
                      <a:r>
                        <a:rPr lang="en-US" altLang="ko-KR" baseline="0" dirty="0">
                          <a:latin typeface="나눔바른고딕" panose="020B0603020101020101" pitchFamily="50" charset="-127"/>
                          <a:ea typeface="나눔바른고딕" panose="020B0603020101020101" pitchFamily="50" charset="-127"/>
                        </a:rPr>
                        <a:t> phone number</a:t>
                      </a:r>
                      <a:endParaRPr lang="en-US" altLang="ko-KR" dirty="0">
                        <a:latin typeface="나눔바른고딕" panose="020B0603020101020101" pitchFamily="50" charset="-127"/>
                        <a:ea typeface="나눔바른고딕" panose="020B0603020101020101" pitchFamily="50" charset="-127"/>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ko-KR" sz="1600" b="0" kern="1200" dirty="0">
                          <a:solidFill>
                            <a:schemeClr val="tx1"/>
                          </a:solidFill>
                          <a:latin typeface="나눔바른고딕" panose="020B0603020101020101" pitchFamily="50" charset="-127"/>
                          <a:ea typeface="나눔바른고딕" panose="020B0603020101020101" pitchFamily="50" charset="-127"/>
                        </a:rPr>
                        <a:t>The hospital information can also be added to the member's membership page when you join the member, but you can also add a ' + ' button on the page of the call page.</a:t>
                      </a:r>
                      <a:endParaRPr lang="en-US" altLang="ko-KR" sz="1600" b="0" kern="1200" dirty="0">
                        <a:solidFill>
                          <a:schemeClr val="tx1"/>
                        </a:solidFill>
                        <a:latin typeface="나눔바른고딕" panose="020B0603020101020101" pitchFamily="50" charset="-127"/>
                        <a:ea typeface="나눔바른고딕" panose="020B0603020101020101" pitchFamily="50" charset="-127"/>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62061">
                <a:tc>
                  <a:txBody>
                    <a:bodyPr/>
                    <a:lstStyle/>
                    <a:p>
                      <a:pPr algn="ctr" latinLnBrk="1"/>
                      <a:r>
                        <a:rPr lang="en-US" altLang="ko-KR" dirty="0" err="1">
                          <a:latin typeface="나눔바른고딕" panose="020B0603020101020101" pitchFamily="50" charset="-127"/>
                          <a:ea typeface="나눔바른고딕" panose="020B0603020101020101" pitchFamily="50" charset="-127"/>
                        </a:rPr>
                        <a:t>gps</a:t>
                      </a:r>
                      <a:endParaRPr lang="ko-KR" altLang="en-US" dirty="0">
                        <a:latin typeface="나눔바른고딕" panose="020B0603020101020101" pitchFamily="50" charset="-127"/>
                        <a:ea typeface="나눔바른고딕" panose="020B0603020101020101" pitchFamily="50" charset="-127"/>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600" kern="1200" dirty="0">
                          <a:solidFill>
                            <a:schemeClr val="dk1"/>
                          </a:solidFill>
                          <a:effectLst/>
                          <a:latin typeface="+mn-lt"/>
                          <a:ea typeface="+mn-ea"/>
                          <a:cs typeface="+mn-cs"/>
                        </a:rPr>
                        <a:t>show local hospital using GPS ,user’s input and google earth.</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0874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갈매기형 수장 38"/>
          <p:cNvSpPr/>
          <p:nvPr/>
        </p:nvSpPr>
        <p:spPr>
          <a:xfrm>
            <a:off x="0" y="0"/>
            <a:ext cx="4860032" cy="6858000"/>
          </a:xfrm>
          <a:prstGeom prst="chevron">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나눔바른고딕" panose="020B0603020101020101" pitchFamily="50" charset="-127"/>
              <a:ea typeface="나눔바른고딕" panose="020B0603020101020101" pitchFamily="50" charset="-127"/>
            </a:endParaRPr>
          </a:p>
        </p:txBody>
      </p:sp>
      <p:sp>
        <p:nvSpPr>
          <p:cNvPr id="5" name="직사각형 4"/>
          <p:cNvSpPr/>
          <p:nvPr/>
        </p:nvSpPr>
        <p:spPr>
          <a:xfrm>
            <a:off x="1142976" y="0"/>
            <a:ext cx="7860432" cy="790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atin typeface="나눔바른고딕" panose="020B0603020101020101" pitchFamily="50" charset="-127"/>
              <a:ea typeface="나눔바른고딕" panose="020B0603020101020101" pitchFamily="50" charset="-127"/>
            </a:endParaRPr>
          </a:p>
        </p:txBody>
      </p:sp>
      <p:sp>
        <p:nvSpPr>
          <p:cNvPr id="21" name="직사각형 20"/>
          <p:cNvSpPr/>
          <p:nvPr/>
        </p:nvSpPr>
        <p:spPr>
          <a:xfrm>
            <a:off x="1259632" y="761861"/>
            <a:ext cx="7884368"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9" name="직사각형 8"/>
          <p:cNvSpPr/>
          <p:nvPr/>
        </p:nvSpPr>
        <p:spPr>
          <a:xfrm>
            <a:off x="820" y="601638"/>
            <a:ext cx="1296144" cy="62563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2" name="순서도: 수동 입력 1"/>
          <p:cNvSpPr/>
          <p:nvPr/>
        </p:nvSpPr>
        <p:spPr>
          <a:xfrm flipV="1">
            <a:off x="820" y="-6748"/>
            <a:ext cx="1296144" cy="812105"/>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13" name="직각 삼각형 12"/>
          <p:cNvSpPr/>
          <p:nvPr/>
        </p:nvSpPr>
        <p:spPr>
          <a:xfrm flipH="1" flipV="1">
            <a:off x="820" y="-2769"/>
            <a:ext cx="1296144" cy="9554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27" name="직사각형 26"/>
          <p:cNvSpPr/>
          <p:nvPr/>
        </p:nvSpPr>
        <p:spPr>
          <a:xfrm>
            <a:off x="4304891" y="214290"/>
            <a:ext cx="1997663" cy="584775"/>
          </a:xfrm>
          <a:prstGeom prst="rect">
            <a:avLst/>
          </a:prstGeom>
        </p:spPr>
        <p:txBody>
          <a:bodyPr wrap="none">
            <a:spAutoFit/>
          </a:bodyPr>
          <a:lstStyle/>
          <a:p>
            <a:pPr algn="ctr"/>
            <a:r>
              <a:rPr lang="en-US" altLang="ko-KR" sz="3200" spc="-300" dirty="0">
                <a:solidFill>
                  <a:schemeClr val="accent5"/>
                </a:solidFill>
                <a:latin typeface="a옛날목욕탕L" panose="02020600000000000000" pitchFamily="18" charset="-127"/>
                <a:ea typeface="a옛날목욕탕L" panose="02020600000000000000" pitchFamily="18" charset="-127"/>
              </a:rPr>
              <a:t>Mini-spec</a:t>
            </a:r>
            <a:endParaRPr lang="ko-KR" altLang="en-US" sz="3200" spc="-300" dirty="0">
              <a:solidFill>
                <a:schemeClr val="accent5"/>
              </a:solidFill>
              <a:latin typeface="a옛날목욕탕L" panose="02020600000000000000" pitchFamily="18" charset="-127"/>
              <a:ea typeface="a옛날목욕탕L" panose="02020600000000000000" pitchFamily="18" charset="-127"/>
            </a:endParaRPr>
          </a:p>
        </p:txBody>
      </p:sp>
      <p:sp>
        <p:nvSpPr>
          <p:cNvPr id="34" name="직사각형 33"/>
          <p:cNvSpPr/>
          <p:nvPr/>
        </p:nvSpPr>
        <p:spPr>
          <a:xfrm>
            <a:off x="1259632" y="-6394"/>
            <a:ext cx="7884368" cy="9867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35" name="오각형 34"/>
          <p:cNvSpPr/>
          <p:nvPr/>
        </p:nvSpPr>
        <p:spPr>
          <a:xfrm>
            <a:off x="76770" y="2743954"/>
            <a:ext cx="1136231" cy="27699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grpSp>
        <p:nvGrpSpPr>
          <p:cNvPr id="3" name="그룹 30"/>
          <p:cNvGrpSpPr/>
          <p:nvPr/>
        </p:nvGrpSpPr>
        <p:grpSpPr>
          <a:xfrm>
            <a:off x="77601" y="1351801"/>
            <a:ext cx="1039260" cy="2365231"/>
            <a:chOff x="136931" y="2276872"/>
            <a:chExt cx="1039260" cy="2365231"/>
          </a:xfrm>
        </p:grpSpPr>
        <p:sp>
          <p:nvSpPr>
            <p:cNvPr id="24" name="직사각형 23"/>
            <p:cNvSpPr/>
            <p:nvPr/>
          </p:nvSpPr>
          <p:spPr>
            <a:xfrm>
              <a:off x="413545" y="2972949"/>
              <a:ext cx="486030"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Idea</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28" name="직사각형 27"/>
            <p:cNvSpPr/>
            <p:nvPr/>
          </p:nvSpPr>
          <p:spPr>
            <a:xfrm>
              <a:off x="136931" y="2276872"/>
              <a:ext cx="1039260"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Introduction</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29" name="직사각형 28"/>
            <p:cNvSpPr/>
            <p:nvPr/>
          </p:nvSpPr>
          <p:spPr>
            <a:xfrm>
              <a:off x="259049" y="3669026"/>
              <a:ext cx="795026" cy="276999"/>
            </a:xfrm>
            <a:prstGeom prst="rect">
              <a:avLst/>
            </a:prstGeom>
          </p:spPr>
          <p:txBody>
            <a:bodyPr wrap="none">
              <a:spAutoFit/>
            </a:bodyPr>
            <a:lstStyle/>
            <a:p>
              <a:pPr algn="ctr"/>
              <a:r>
                <a:rPr lang="en-US" altLang="ko-KR" sz="1200" b="1" dirty="0">
                  <a:solidFill>
                    <a:schemeClr val="accent5"/>
                  </a:solidFill>
                  <a:latin typeface="나눔바른고딕" panose="020B0603020101020101" pitchFamily="50" charset="-127"/>
                  <a:ea typeface="나눔바른고딕" panose="020B0603020101020101" pitchFamily="50" charset="-127"/>
                </a:rPr>
                <a:t>Progress</a:t>
              </a:r>
              <a:endParaRPr lang="ko-KR" altLang="en-US" sz="1200" b="1" dirty="0">
                <a:solidFill>
                  <a:schemeClr val="accent5"/>
                </a:solidFill>
                <a:latin typeface="나눔바른고딕" panose="020B0603020101020101" pitchFamily="50" charset="-127"/>
                <a:ea typeface="나눔바른고딕" panose="020B0603020101020101" pitchFamily="50" charset="-127"/>
              </a:endParaRPr>
            </a:p>
          </p:txBody>
        </p:sp>
        <p:sp>
          <p:nvSpPr>
            <p:cNvPr id="30" name="직사각형 29"/>
            <p:cNvSpPr/>
            <p:nvPr/>
          </p:nvSpPr>
          <p:spPr>
            <a:xfrm>
              <a:off x="204609" y="4365104"/>
              <a:ext cx="903902"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Schedules</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grpSp>
      <p:sp>
        <p:nvSpPr>
          <p:cNvPr id="36" name="순서도: 준비 35"/>
          <p:cNvSpPr/>
          <p:nvPr/>
        </p:nvSpPr>
        <p:spPr>
          <a:xfrm>
            <a:off x="301664" y="6165304"/>
            <a:ext cx="694456" cy="526368"/>
          </a:xfrm>
          <a:prstGeom prst="flowChartPreparati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나눔바른고딕" panose="020B0603020101020101" pitchFamily="50" charset="-127"/>
              <a:ea typeface="나눔바른고딕" panose="020B0603020101020101" pitchFamily="50" charset="-127"/>
            </a:endParaRPr>
          </a:p>
        </p:txBody>
      </p:sp>
      <p:pic>
        <p:nvPicPr>
          <p:cNvPr id="37" name="Picture 2" descr="C:\Users\madeit-top1\Documents\PPT\icon\심플 도톰한\award ribbon.png"/>
          <p:cNvPicPr>
            <a:picLocks noChangeAspect="1" noChangeArrowheads="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466969" y="6251599"/>
            <a:ext cx="353777" cy="353777"/>
          </a:xfrm>
          <a:prstGeom prst="rect">
            <a:avLst/>
          </a:prstGeom>
          <a:noFill/>
          <a:extLst>
            <a:ext uri="{909E8E84-426E-40DD-AFC4-6F175D3DCCD1}">
              <a14:hiddenFill xmlns:a14="http://schemas.microsoft.com/office/drawing/2010/main">
                <a:solidFill>
                  <a:srgbClr val="FFFFFF"/>
                </a:solidFill>
              </a14:hiddenFill>
            </a:ext>
          </a:extLst>
        </p:spPr>
      </p:pic>
      <p:pic>
        <p:nvPicPr>
          <p:cNvPr id="20" name="그림 19"/>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foregroundMark x1="36150" y1="50704" x2="37559" y2="50704"/>
                        <a14:foregroundMark x1="49296" y1="55869" x2="49296" y2="55869"/>
                      </a14:backgroundRemoval>
                    </a14:imgEffect>
                  </a14:imgLayer>
                </a14:imgProps>
              </a:ext>
              <a:ext uri="{28A0092B-C50C-407E-A947-70E740481C1C}">
                <a14:useLocalDpi xmlns:a14="http://schemas.microsoft.com/office/drawing/2010/main" val="0"/>
              </a:ext>
            </a:extLst>
          </a:blip>
          <a:stretch>
            <a:fillRect/>
          </a:stretch>
        </p:blipFill>
        <p:spPr>
          <a:xfrm>
            <a:off x="304704" y="106778"/>
            <a:ext cx="585051" cy="585051"/>
          </a:xfrm>
          <a:prstGeom prst="rect">
            <a:avLst/>
          </a:prstGeom>
        </p:spPr>
      </p:pic>
      <p:pic>
        <p:nvPicPr>
          <p:cNvPr id="23" name="그림 22"/>
          <p:cNvPicPr>
            <a:picLocks noChangeAspect="1"/>
          </p:cNvPicPr>
          <p:nvPr/>
        </p:nvPicPr>
        <p:blipFill>
          <a:blip r:embed="rId6">
            <a:extLst>
              <a:ext uri="{BEBA8EAE-BF5A-486C-A8C5-ECC9F3942E4B}">
                <a14:imgProps xmlns:a14="http://schemas.microsoft.com/office/drawing/2010/main">
                  <a14:imgLayer r:embed="rId7">
                    <a14:imgEffect>
                      <a14:backgroundRemoval t="0" b="100000" l="0" r="100000">
                        <a14:foregroundMark x1="6332" y1="10769" x2="6332" y2="10769"/>
                        <a14:foregroundMark x1="14248" y1="16154" x2="14248" y2="16154"/>
                        <a14:foregroundMark x1="20580" y1="13077" x2="20580" y2="13077"/>
                        <a14:foregroundMark x1="5541" y1="46154" x2="5541" y2="46154"/>
                        <a14:foregroundMark x1="6332" y1="32308" x2="6332" y2="32308"/>
                        <a14:foregroundMark x1="43799" y1="24615" x2="43799" y2="24615"/>
                        <a14:foregroundMark x1="41161" y1="12308" x2="41161" y2="12308"/>
                        <a14:foregroundMark x1="57256" y1="10769" x2="57256" y2="10769"/>
                        <a14:foregroundMark x1="67018" y1="13077" x2="67018" y2="13077"/>
                        <a14:foregroundMark x1="65435" y1="43077" x2="65435" y2="43077"/>
                        <a14:foregroundMark x1="73087" y1="40000" x2="73087" y2="40000"/>
                        <a14:foregroundMark x1="58575" y1="18462" x2="58575" y2="18462"/>
                        <a14:foregroundMark x1="41689" y1="28462" x2="41689" y2="28462"/>
                        <a14:backgroundMark x1="26913" y1="93077" x2="26913" y2="93077"/>
                        <a14:backgroundMark x1="18470" y1="64615" x2="18470" y2="64615"/>
                        <a14:backgroundMark x1="13193" y1="67692" x2="13193" y2="67692"/>
                        <a14:backgroundMark x1="12665" y1="67692" x2="12665" y2="67692"/>
                        <a14:backgroundMark x1="9499" y1="70769" x2="9499" y2="70769"/>
                        <a14:backgroundMark x1="9235" y1="83846" x2="10818" y2="85385"/>
                        <a14:backgroundMark x1="17414" y1="83846" x2="18997" y2="82308"/>
                        <a14:backgroundMark x1="26913" y1="75385" x2="28760" y2="74615"/>
                        <a14:backgroundMark x1="30607" y1="75385" x2="35884" y2="78462"/>
                        <a14:backgroundMark x1="43536" y1="80000" x2="45119" y2="80000"/>
                        <a14:backgroundMark x1="54354" y1="80000" x2="56464" y2="80000"/>
                        <a14:backgroundMark x1="64380" y1="78462" x2="67282" y2="78462"/>
                        <a14:backgroundMark x1="73879" y1="76923" x2="78100" y2="77692"/>
                        <a14:backgroundMark x1="84169" y1="77692" x2="87335" y2="76923"/>
                        <a14:backgroundMark x1="90765" y1="73846" x2="91293" y2="72308"/>
                        <a14:backgroundMark x1="92612" y1="43077" x2="92612" y2="43077"/>
                        <a14:backgroundMark x1="86280" y1="20769" x2="86280" y2="20769"/>
                        <a14:backgroundMark x1="78628" y1="24615" x2="78628" y2="24615"/>
                        <a14:backgroundMark x1="73087" y1="26154" x2="73087" y2="26154"/>
                        <a14:backgroundMark x1="74406" y1="7692" x2="74406" y2="7692"/>
                        <a14:backgroundMark x1="72032" y1="1538" x2="72032" y2="1538"/>
                        <a14:backgroundMark x1="83905" y1="5385" x2="83905" y2="5385"/>
                        <a14:backgroundMark x1="96834" y1="13846" x2="96834" y2="13846"/>
                        <a14:backgroundMark x1="95515" y1="24615" x2="95515" y2="24615"/>
                      </a14:backgroundRemoval>
                    </a14:imgEffect>
                  </a14:imgLayer>
                </a14:imgProps>
              </a:ext>
              <a:ext uri="{28A0092B-C50C-407E-A947-70E740481C1C}">
                <a14:useLocalDpi xmlns:a14="http://schemas.microsoft.com/office/drawing/2010/main" val="0"/>
              </a:ext>
            </a:extLst>
          </a:blip>
          <a:stretch>
            <a:fillRect/>
          </a:stretch>
        </p:blipFill>
        <p:spPr>
          <a:xfrm>
            <a:off x="7668344" y="6341999"/>
            <a:ext cx="1584176" cy="543385"/>
          </a:xfrm>
          <a:prstGeom prst="rect">
            <a:avLst/>
          </a:prstGeom>
        </p:spPr>
      </p:pic>
      <p:graphicFrame>
        <p:nvGraphicFramePr>
          <p:cNvPr id="22" name="표 21"/>
          <p:cNvGraphicFramePr>
            <a:graphicFrameLocks noGrp="1"/>
          </p:cNvGraphicFramePr>
          <p:nvPr>
            <p:extLst>
              <p:ext uri="{D42A27DB-BD31-4B8C-83A1-F6EECF244321}">
                <p14:modId xmlns:p14="http://schemas.microsoft.com/office/powerpoint/2010/main" val="2373955074"/>
              </p:ext>
            </p:extLst>
          </p:nvPr>
        </p:nvGraphicFramePr>
        <p:xfrm>
          <a:off x="1403648" y="1928802"/>
          <a:ext cx="7599760" cy="3162700"/>
        </p:xfrm>
        <a:graphic>
          <a:graphicData uri="http://schemas.openxmlformats.org/drawingml/2006/table">
            <a:tbl>
              <a:tblPr firstRow="1" bandRow="1">
                <a:tableStyleId>{85BE263C-DBD7-4A20-BB59-AAB30ACAA65A}</a:tableStyleId>
              </a:tblPr>
              <a:tblGrid>
                <a:gridCol w="1960875">
                  <a:extLst>
                    <a:ext uri="{9D8B030D-6E8A-4147-A177-3AD203B41FA5}">
                      <a16:colId xmlns:a16="http://schemas.microsoft.com/office/drawing/2014/main" val="20000"/>
                    </a:ext>
                  </a:extLst>
                </a:gridCol>
                <a:gridCol w="5638885">
                  <a:extLst>
                    <a:ext uri="{9D8B030D-6E8A-4147-A177-3AD203B41FA5}">
                      <a16:colId xmlns:a16="http://schemas.microsoft.com/office/drawing/2014/main" val="20001"/>
                    </a:ext>
                  </a:extLst>
                </a:gridCol>
              </a:tblGrid>
              <a:tr h="0">
                <a:tc gridSpan="2">
                  <a:txBody>
                    <a:bodyPr/>
                    <a:lstStyle/>
                    <a:p>
                      <a:pPr algn="ctr" latinLnBrk="1"/>
                      <a:r>
                        <a:rPr lang="en-US" altLang="ko-KR" dirty="0">
                          <a:latin typeface="나눔바른고딕" panose="020B0603020101020101" pitchFamily="50" charset="-127"/>
                          <a:ea typeface="나눔바른고딕" panose="020B0603020101020101" pitchFamily="50" charset="-127"/>
                        </a:rPr>
                        <a:t>process–</a:t>
                      </a:r>
                      <a:r>
                        <a:rPr lang="en-US" altLang="ko-KR" baseline="0" dirty="0">
                          <a:latin typeface="나눔바른고딕" panose="020B0603020101020101" pitchFamily="50" charset="-127"/>
                          <a:ea typeface="나눔바른고딕" panose="020B0603020101020101" pitchFamily="50" charset="-127"/>
                        </a:rPr>
                        <a:t> sharing family information</a:t>
                      </a:r>
                      <a:r>
                        <a:rPr lang="en-US" altLang="ko-KR" dirty="0">
                          <a:latin typeface="나눔바른고딕" panose="020B0603020101020101" pitchFamily="50" charset="-127"/>
                          <a:ea typeface="나눔바른고딕" panose="020B0603020101020101" pitchFamily="50" charset="-127"/>
                        </a:rPr>
                        <a:t>(5.0)</a:t>
                      </a:r>
                      <a:endParaRPr lang="ko-KR" altLang="en-US" dirty="0">
                        <a:latin typeface="나눔바른고딕" panose="020B0603020101020101" pitchFamily="50" charset="-127"/>
                        <a:ea typeface="나눔바른고딕" panose="020B0603020101020101" pitchFamily="50" charset="-127"/>
                      </a:endParaRPr>
                    </a:p>
                  </a:txBody>
                  <a:tcPr>
                    <a:solidFill>
                      <a:srgbClr val="92D050"/>
                    </a:solidFill>
                  </a:tcPr>
                </a:tc>
                <a:tc hMerge="1">
                  <a:txBody>
                    <a:bodyPr/>
                    <a:lstStyle/>
                    <a:p>
                      <a:pPr algn="ctr" latinLnBrk="1"/>
                      <a:endParaRPr lang="ko-KR" altLang="en-US" dirty="0"/>
                    </a:p>
                  </a:txBody>
                  <a:tcPr/>
                </a:tc>
                <a:extLst>
                  <a:ext uri="{0D108BD9-81ED-4DB2-BD59-A6C34878D82A}">
                    <a16:rowId xmlns:a16="http://schemas.microsoft.com/office/drawing/2014/main" val="10000"/>
                  </a:ext>
                </a:extLst>
              </a:tr>
              <a:tr h="1059580">
                <a:tc>
                  <a:txBody>
                    <a:bodyPr/>
                    <a:lstStyle/>
                    <a:p>
                      <a:pPr algn="ctr" latinLnBrk="1"/>
                      <a:r>
                        <a:rPr lang="en-US" altLang="ko-KR" dirty="0">
                          <a:latin typeface="나눔바른고딕" panose="020B0603020101020101" pitchFamily="50" charset="-127"/>
                          <a:ea typeface="나눔바른고딕" panose="020B0603020101020101" pitchFamily="50" charset="-127"/>
                        </a:rPr>
                        <a:t>sharing</a:t>
                      </a:r>
                    </a:p>
                    <a:p>
                      <a:pPr algn="ctr" latinLnBrk="1"/>
                      <a:r>
                        <a:rPr lang="en-US" altLang="ko-KR" dirty="0">
                          <a:latin typeface="나눔바른고딕" panose="020B0603020101020101" pitchFamily="50" charset="-127"/>
                          <a:ea typeface="나눔바른고딕" panose="020B0603020101020101" pitchFamily="50" charset="-127"/>
                        </a:rPr>
                        <a:t>(initial</a:t>
                      </a:r>
                      <a:r>
                        <a:rPr lang="en-US" altLang="ko-KR" baseline="0" dirty="0">
                          <a:latin typeface="나눔바른고딕" panose="020B0603020101020101" pitchFamily="50" charset="-127"/>
                          <a:ea typeface="나눔바른고딕" panose="020B0603020101020101" pitchFamily="50" charset="-127"/>
                        </a:rPr>
                        <a:t> screen</a:t>
                      </a:r>
                      <a:r>
                        <a:rPr lang="en-US" altLang="ko-KR" dirty="0">
                          <a:latin typeface="나눔바른고딕" panose="020B0603020101020101" pitchFamily="50" charset="-127"/>
                          <a:ea typeface="나눔바른고딕" panose="020B0603020101020101" pitchFamily="50" charset="-127"/>
                        </a:rPr>
                        <a:t>)</a:t>
                      </a:r>
                      <a:endParaRPr lang="ko-KR" altLang="en-US" dirty="0">
                        <a:latin typeface="나눔바른고딕" panose="020B0603020101020101" pitchFamily="50" charset="-127"/>
                        <a:ea typeface="나눔바른고딕" panose="020B0603020101020101" pitchFamily="50" charset="-127"/>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latinLnBrk="1"/>
                      <a:r>
                        <a:rPr lang="en-US" altLang="ko-KR" dirty="0">
                          <a:latin typeface="나눔바른고딕" panose="020B0603020101020101" pitchFamily="50" charset="-127"/>
                          <a:ea typeface="나눔바른고딕" panose="020B0603020101020101" pitchFamily="50" charset="-127"/>
                        </a:rPr>
                        <a:t>If sharing code is</a:t>
                      </a:r>
                      <a:r>
                        <a:rPr lang="en-US" altLang="ko-KR" baseline="0" dirty="0">
                          <a:latin typeface="나눔바른고딕" panose="020B0603020101020101" pitchFamily="50" charset="-127"/>
                          <a:ea typeface="나눔바른고딕" panose="020B0603020101020101" pitchFamily="50" charset="-127"/>
                        </a:rPr>
                        <a:t> entered, bring member information of family that code is same at member table.</a:t>
                      </a:r>
                      <a:endParaRPr lang="en-US" altLang="ko-KR" dirty="0">
                        <a:latin typeface="나눔바른고딕" panose="020B0603020101020101" pitchFamily="50" charset="-127"/>
                        <a:ea typeface="나눔바른고딕" panose="020B0603020101020101" pitchFamily="50" charset="-127"/>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361306">
                <a:tc>
                  <a:txBody>
                    <a:bodyPr/>
                    <a:lstStyle/>
                    <a:p>
                      <a:pPr algn="ctr" latinLnBrk="1"/>
                      <a:r>
                        <a:rPr lang="en-US" altLang="ko-KR" dirty="0">
                          <a:latin typeface="나눔바른고딕" panose="020B0603020101020101" pitchFamily="50" charset="-127"/>
                          <a:ea typeface="나눔바른고딕" panose="020B0603020101020101" pitchFamily="50" charset="-127"/>
                        </a:rPr>
                        <a:t>Family health</a:t>
                      </a:r>
                      <a:r>
                        <a:rPr lang="en-US" altLang="ko-KR" baseline="0" dirty="0">
                          <a:latin typeface="나눔바른고딕" panose="020B0603020101020101" pitchFamily="50" charset="-127"/>
                          <a:ea typeface="나눔바른고딕" panose="020B0603020101020101" pitchFamily="50" charset="-127"/>
                        </a:rPr>
                        <a:t> information list</a:t>
                      </a:r>
                      <a:endParaRPr lang="en-US" altLang="ko-KR" dirty="0">
                        <a:latin typeface="나눔바른고딕" panose="020B0603020101020101" pitchFamily="50" charset="-127"/>
                        <a:ea typeface="나눔바른고딕" panose="020B0603020101020101" pitchFamily="50" charset="-127"/>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latinLnBrk="1"/>
                      <a:r>
                        <a:rPr lang="en-US" altLang="ko-KR" baseline="0" dirty="0">
                          <a:latin typeface="나눔바른고딕" panose="020B0603020101020101" pitchFamily="50" charset="-127"/>
                          <a:ea typeface="나눔바른고딕" panose="020B0603020101020101" pitchFamily="50" charset="-127"/>
                        </a:rPr>
                        <a:t>List the information from each family member gathered through the DB and list the output of each member.</a:t>
                      </a:r>
                    </a:p>
                    <a:p>
                      <a:pPr latinLnBrk="1"/>
                      <a:r>
                        <a:rPr lang="en-US" altLang="ko-KR" dirty="0">
                          <a:latin typeface="나눔바른고딕" panose="020B0603020101020101" pitchFamily="50" charset="-127"/>
                          <a:ea typeface="나눔바른고딕" panose="020B0603020101020101" pitchFamily="50" charset="-127"/>
                        </a:rPr>
                        <a:t>When we</a:t>
                      </a:r>
                      <a:r>
                        <a:rPr lang="en-US" altLang="ko-KR" baseline="0" dirty="0">
                          <a:latin typeface="나눔바른고딕" panose="020B0603020101020101" pitchFamily="50" charset="-127"/>
                          <a:ea typeface="나눔바른고딕" panose="020B0603020101020101" pitchFamily="50" charset="-127"/>
                        </a:rPr>
                        <a:t> click one button, then move to that people’s health information page.</a:t>
                      </a:r>
                    </a:p>
                    <a:p>
                      <a:pPr latinLnBrk="1"/>
                      <a:r>
                        <a:rPr lang="en-US" altLang="ko-KR" dirty="0">
                          <a:latin typeface="나눔바른고딕" panose="020B0603020101020101" pitchFamily="50" charset="-127"/>
                          <a:ea typeface="나눔바른고딕" panose="020B0603020101020101" pitchFamily="50" charset="-127"/>
                        </a:rPr>
                        <a:t>(but output</a:t>
                      </a:r>
                      <a:r>
                        <a:rPr lang="en-US" altLang="ko-KR" baseline="0" dirty="0">
                          <a:latin typeface="나눔바른고딕" panose="020B0603020101020101" pitchFamily="50" charset="-127"/>
                          <a:ea typeface="나눔바른고딕" panose="020B0603020101020101" pitchFamily="50" charset="-127"/>
                        </a:rPr>
                        <a:t> information is limited information.</a:t>
                      </a:r>
                      <a:r>
                        <a:rPr lang="en-US" altLang="ko-KR" dirty="0">
                          <a:latin typeface="나눔바른고딕" panose="020B0603020101020101" pitchFamily="50" charset="-127"/>
                          <a:ea typeface="나눔바른고딕" panose="020B0603020101020101" pitchFamily="50" charset="-127"/>
                        </a:rPr>
                        <a: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0874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갈매기형 수장 38"/>
          <p:cNvSpPr/>
          <p:nvPr/>
        </p:nvSpPr>
        <p:spPr>
          <a:xfrm>
            <a:off x="0" y="0"/>
            <a:ext cx="4860032" cy="6858000"/>
          </a:xfrm>
          <a:prstGeom prst="chevron">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나눔바른고딕" panose="020B0603020101020101" pitchFamily="50" charset="-127"/>
              <a:ea typeface="나눔바른고딕" panose="020B0603020101020101" pitchFamily="50" charset="-127"/>
            </a:endParaRPr>
          </a:p>
        </p:txBody>
      </p:sp>
      <p:sp>
        <p:nvSpPr>
          <p:cNvPr id="5" name="직사각형 4"/>
          <p:cNvSpPr/>
          <p:nvPr/>
        </p:nvSpPr>
        <p:spPr>
          <a:xfrm>
            <a:off x="1142976" y="0"/>
            <a:ext cx="7860432" cy="790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atin typeface="나눔바른고딕" panose="020B0603020101020101" pitchFamily="50" charset="-127"/>
              <a:ea typeface="나눔바른고딕" panose="020B0603020101020101" pitchFamily="50" charset="-127"/>
            </a:endParaRPr>
          </a:p>
        </p:txBody>
      </p:sp>
      <p:sp>
        <p:nvSpPr>
          <p:cNvPr id="21" name="직사각형 20"/>
          <p:cNvSpPr/>
          <p:nvPr/>
        </p:nvSpPr>
        <p:spPr>
          <a:xfrm>
            <a:off x="1259632" y="761861"/>
            <a:ext cx="7884368"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9" name="직사각형 8"/>
          <p:cNvSpPr/>
          <p:nvPr/>
        </p:nvSpPr>
        <p:spPr>
          <a:xfrm>
            <a:off x="820" y="601638"/>
            <a:ext cx="1296144" cy="62563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2" name="순서도: 수동 입력 1"/>
          <p:cNvSpPr/>
          <p:nvPr/>
        </p:nvSpPr>
        <p:spPr>
          <a:xfrm flipV="1">
            <a:off x="820" y="-6748"/>
            <a:ext cx="1296144" cy="812105"/>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13" name="직각 삼각형 12"/>
          <p:cNvSpPr/>
          <p:nvPr/>
        </p:nvSpPr>
        <p:spPr>
          <a:xfrm flipH="1" flipV="1">
            <a:off x="820" y="-2769"/>
            <a:ext cx="1296144" cy="9554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27" name="직사각형 26"/>
          <p:cNvSpPr/>
          <p:nvPr/>
        </p:nvSpPr>
        <p:spPr>
          <a:xfrm>
            <a:off x="4263309" y="214290"/>
            <a:ext cx="1938352" cy="584775"/>
          </a:xfrm>
          <a:prstGeom prst="rect">
            <a:avLst/>
          </a:prstGeom>
        </p:spPr>
        <p:txBody>
          <a:bodyPr wrap="none">
            <a:spAutoFit/>
          </a:bodyPr>
          <a:lstStyle/>
          <a:p>
            <a:pPr algn="ctr"/>
            <a:r>
              <a:rPr lang="en-US" altLang="ko-KR" sz="3200" spc="-300" dirty="0">
                <a:solidFill>
                  <a:schemeClr val="accent5"/>
                </a:solidFill>
                <a:latin typeface="a옛날목욕탕L" panose="02020600000000000000" pitchFamily="18" charset="-127"/>
                <a:ea typeface="a옛날목욕탕L" panose="02020600000000000000" pitchFamily="18" charset="-127"/>
              </a:rPr>
              <a:t>Data flow</a:t>
            </a:r>
            <a:endParaRPr lang="ko-KR" altLang="en-US" sz="3200" spc="-300" dirty="0">
              <a:solidFill>
                <a:schemeClr val="accent5"/>
              </a:solidFill>
              <a:latin typeface="a옛날목욕탕L" panose="02020600000000000000" pitchFamily="18" charset="-127"/>
              <a:ea typeface="a옛날목욕탕L" panose="02020600000000000000" pitchFamily="18" charset="-127"/>
            </a:endParaRPr>
          </a:p>
        </p:txBody>
      </p:sp>
      <p:sp>
        <p:nvSpPr>
          <p:cNvPr id="34" name="직사각형 33"/>
          <p:cNvSpPr/>
          <p:nvPr/>
        </p:nvSpPr>
        <p:spPr>
          <a:xfrm>
            <a:off x="1259632" y="-6394"/>
            <a:ext cx="7884368" cy="9867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35" name="오각형 34"/>
          <p:cNvSpPr/>
          <p:nvPr/>
        </p:nvSpPr>
        <p:spPr>
          <a:xfrm>
            <a:off x="76770" y="2743954"/>
            <a:ext cx="1136231" cy="27699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grpSp>
        <p:nvGrpSpPr>
          <p:cNvPr id="3" name="그룹 30"/>
          <p:cNvGrpSpPr/>
          <p:nvPr/>
        </p:nvGrpSpPr>
        <p:grpSpPr>
          <a:xfrm>
            <a:off x="77601" y="1351801"/>
            <a:ext cx="1039260" cy="2365231"/>
            <a:chOff x="136931" y="2276872"/>
            <a:chExt cx="1039260" cy="2365231"/>
          </a:xfrm>
        </p:grpSpPr>
        <p:sp>
          <p:nvSpPr>
            <p:cNvPr id="24" name="직사각형 23"/>
            <p:cNvSpPr/>
            <p:nvPr/>
          </p:nvSpPr>
          <p:spPr>
            <a:xfrm>
              <a:off x="413545" y="2972949"/>
              <a:ext cx="486030"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Idea</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28" name="직사각형 27"/>
            <p:cNvSpPr/>
            <p:nvPr/>
          </p:nvSpPr>
          <p:spPr>
            <a:xfrm>
              <a:off x="136931" y="2276872"/>
              <a:ext cx="1039260"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Introduction</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29" name="직사각형 28"/>
            <p:cNvSpPr/>
            <p:nvPr/>
          </p:nvSpPr>
          <p:spPr>
            <a:xfrm>
              <a:off x="259049" y="3669026"/>
              <a:ext cx="795026" cy="276999"/>
            </a:xfrm>
            <a:prstGeom prst="rect">
              <a:avLst/>
            </a:prstGeom>
          </p:spPr>
          <p:txBody>
            <a:bodyPr wrap="none">
              <a:spAutoFit/>
            </a:bodyPr>
            <a:lstStyle/>
            <a:p>
              <a:pPr algn="ctr"/>
              <a:r>
                <a:rPr lang="en-US" altLang="ko-KR" sz="1200" b="1" dirty="0">
                  <a:solidFill>
                    <a:schemeClr val="accent5"/>
                  </a:solidFill>
                  <a:latin typeface="나눔바른고딕" panose="020B0603020101020101" pitchFamily="50" charset="-127"/>
                  <a:ea typeface="나눔바른고딕" panose="020B0603020101020101" pitchFamily="50" charset="-127"/>
                </a:rPr>
                <a:t>Progress</a:t>
              </a:r>
              <a:endParaRPr lang="ko-KR" altLang="en-US" sz="1200" b="1" dirty="0">
                <a:solidFill>
                  <a:schemeClr val="accent5"/>
                </a:solidFill>
                <a:latin typeface="나눔바른고딕" panose="020B0603020101020101" pitchFamily="50" charset="-127"/>
                <a:ea typeface="나눔바른고딕" panose="020B0603020101020101" pitchFamily="50" charset="-127"/>
              </a:endParaRPr>
            </a:p>
          </p:txBody>
        </p:sp>
        <p:sp>
          <p:nvSpPr>
            <p:cNvPr id="30" name="직사각형 29"/>
            <p:cNvSpPr/>
            <p:nvPr/>
          </p:nvSpPr>
          <p:spPr>
            <a:xfrm>
              <a:off x="204609" y="4365104"/>
              <a:ext cx="903902"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Schedules</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grpSp>
      <p:sp>
        <p:nvSpPr>
          <p:cNvPr id="36" name="순서도: 준비 35"/>
          <p:cNvSpPr/>
          <p:nvPr/>
        </p:nvSpPr>
        <p:spPr>
          <a:xfrm>
            <a:off x="301664" y="6165304"/>
            <a:ext cx="694456" cy="526368"/>
          </a:xfrm>
          <a:prstGeom prst="flowChartPreparati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나눔바른고딕" panose="020B0603020101020101" pitchFamily="50" charset="-127"/>
              <a:ea typeface="나눔바른고딕" panose="020B0603020101020101" pitchFamily="50" charset="-127"/>
            </a:endParaRPr>
          </a:p>
        </p:txBody>
      </p:sp>
      <p:pic>
        <p:nvPicPr>
          <p:cNvPr id="37" name="Picture 2" descr="C:\Users\madeit-top1\Documents\PPT\icon\심플 도톰한\award ribbon.png"/>
          <p:cNvPicPr>
            <a:picLocks noChangeAspect="1" noChangeArrowheads="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466969" y="6251599"/>
            <a:ext cx="353777" cy="353777"/>
          </a:xfrm>
          <a:prstGeom prst="rect">
            <a:avLst/>
          </a:prstGeom>
          <a:noFill/>
          <a:extLst>
            <a:ext uri="{909E8E84-426E-40DD-AFC4-6F175D3DCCD1}">
              <a14:hiddenFill xmlns:a14="http://schemas.microsoft.com/office/drawing/2010/main">
                <a:solidFill>
                  <a:srgbClr val="FFFFFF"/>
                </a:solidFill>
              </a14:hiddenFill>
            </a:ext>
          </a:extLst>
        </p:spPr>
      </p:pic>
      <p:pic>
        <p:nvPicPr>
          <p:cNvPr id="20" name="그림 19"/>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foregroundMark x1="36150" y1="50704" x2="37559" y2="50704"/>
                        <a14:foregroundMark x1="49296" y1="55869" x2="49296" y2="55869"/>
                      </a14:backgroundRemoval>
                    </a14:imgEffect>
                  </a14:imgLayer>
                </a14:imgProps>
              </a:ext>
              <a:ext uri="{28A0092B-C50C-407E-A947-70E740481C1C}">
                <a14:useLocalDpi xmlns:a14="http://schemas.microsoft.com/office/drawing/2010/main" val="0"/>
              </a:ext>
            </a:extLst>
          </a:blip>
          <a:stretch>
            <a:fillRect/>
          </a:stretch>
        </p:blipFill>
        <p:spPr>
          <a:xfrm>
            <a:off x="304704" y="106778"/>
            <a:ext cx="585051" cy="585051"/>
          </a:xfrm>
          <a:prstGeom prst="rect">
            <a:avLst/>
          </a:prstGeom>
        </p:spPr>
      </p:pic>
      <p:pic>
        <p:nvPicPr>
          <p:cNvPr id="23" name="그림 22"/>
          <p:cNvPicPr>
            <a:picLocks noChangeAspect="1"/>
          </p:cNvPicPr>
          <p:nvPr/>
        </p:nvPicPr>
        <p:blipFill>
          <a:blip r:embed="rId6">
            <a:extLst>
              <a:ext uri="{BEBA8EAE-BF5A-486C-A8C5-ECC9F3942E4B}">
                <a14:imgProps xmlns:a14="http://schemas.microsoft.com/office/drawing/2010/main">
                  <a14:imgLayer r:embed="rId7">
                    <a14:imgEffect>
                      <a14:backgroundRemoval t="0" b="100000" l="0" r="100000">
                        <a14:foregroundMark x1="6332" y1="10769" x2="6332" y2="10769"/>
                        <a14:foregroundMark x1="14248" y1="16154" x2="14248" y2="16154"/>
                        <a14:foregroundMark x1="20580" y1="13077" x2="20580" y2="13077"/>
                        <a14:foregroundMark x1="5541" y1="46154" x2="5541" y2="46154"/>
                        <a14:foregroundMark x1="6332" y1="32308" x2="6332" y2="32308"/>
                        <a14:foregroundMark x1="43799" y1="24615" x2="43799" y2="24615"/>
                        <a14:foregroundMark x1="41161" y1="12308" x2="41161" y2="12308"/>
                        <a14:foregroundMark x1="57256" y1="10769" x2="57256" y2="10769"/>
                        <a14:foregroundMark x1="67018" y1="13077" x2="67018" y2="13077"/>
                        <a14:foregroundMark x1="65435" y1="43077" x2="65435" y2="43077"/>
                        <a14:foregroundMark x1="73087" y1="40000" x2="73087" y2="40000"/>
                        <a14:foregroundMark x1="58575" y1="18462" x2="58575" y2="18462"/>
                        <a14:foregroundMark x1="41689" y1="28462" x2="41689" y2="28462"/>
                        <a14:backgroundMark x1="26913" y1="93077" x2="26913" y2="93077"/>
                        <a14:backgroundMark x1="18470" y1="64615" x2="18470" y2="64615"/>
                        <a14:backgroundMark x1="13193" y1="67692" x2="13193" y2="67692"/>
                        <a14:backgroundMark x1="12665" y1="67692" x2="12665" y2="67692"/>
                        <a14:backgroundMark x1="9499" y1="70769" x2="9499" y2="70769"/>
                        <a14:backgroundMark x1="9235" y1="83846" x2="10818" y2="85385"/>
                        <a14:backgroundMark x1="17414" y1="83846" x2="18997" y2="82308"/>
                        <a14:backgroundMark x1="26913" y1="75385" x2="28760" y2="74615"/>
                        <a14:backgroundMark x1="30607" y1="75385" x2="35884" y2="78462"/>
                        <a14:backgroundMark x1="43536" y1="80000" x2="45119" y2="80000"/>
                        <a14:backgroundMark x1="54354" y1="80000" x2="56464" y2="80000"/>
                        <a14:backgroundMark x1="64380" y1="78462" x2="67282" y2="78462"/>
                        <a14:backgroundMark x1="73879" y1="76923" x2="78100" y2="77692"/>
                        <a14:backgroundMark x1="84169" y1="77692" x2="87335" y2="76923"/>
                        <a14:backgroundMark x1="90765" y1="73846" x2="91293" y2="72308"/>
                        <a14:backgroundMark x1="92612" y1="43077" x2="92612" y2="43077"/>
                        <a14:backgroundMark x1="86280" y1="20769" x2="86280" y2="20769"/>
                        <a14:backgroundMark x1="78628" y1="24615" x2="78628" y2="24615"/>
                        <a14:backgroundMark x1="73087" y1="26154" x2="73087" y2="26154"/>
                        <a14:backgroundMark x1="74406" y1="7692" x2="74406" y2="7692"/>
                        <a14:backgroundMark x1="72032" y1="1538" x2="72032" y2="1538"/>
                        <a14:backgroundMark x1="83905" y1="5385" x2="83905" y2="5385"/>
                        <a14:backgroundMark x1="96834" y1="13846" x2="96834" y2="13846"/>
                        <a14:backgroundMark x1="95515" y1="24615" x2="95515" y2="24615"/>
                      </a14:backgroundRemoval>
                    </a14:imgEffect>
                  </a14:imgLayer>
                </a14:imgProps>
              </a:ext>
              <a:ext uri="{28A0092B-C50C-407E-A947-70E740481C1C}">
                <a14:useLocalDpi xmlns:a14="http://schemas.microsoft.com/office/drawing/2010/main" val="0"/>
              </a:ext>
            </a:extLst>
          </a:blip>
          <a:stretch>
            <a:fillRect/>
          </a:stretch>
        </p:blipFill>
        <p:spPr>
          <a:xfrm>
            <a:off x="7668344" y="6341999"/>
            <a:ext cx="1584176" cy="543385"/>
          </a:xfrm>
          <a:prstGeom prst="rect">
            <a:avLst/>
          </a:prstGeom>
        </p:spPr>
      </p:pic>
      <p:grpSp>
        <p:nvGrpSpPr>
          <p:cNvPr id="22" name="그룹 21"/>
          <p:cNvGrpSpPr/>
          <p:nvPr/>
        </p:nvGrpSpPr>
        <p:grpSpPr>
          <a:xfrm>
            <a:off x="2195736" y="1714488"/>
            <a:ext cx="6977086" cy="3857652"/>
            <a:chOff x="1023938" y="1928802"/>
            <a:chExt cx="8561372" cy="4244975"/>
          </a:xfrm>
        </p:grpSpPr>
        <p:sp>
          <p:nvSpPr>
            <p:cNvPr id="25" name="AutoShape 3"/>
            <p:cNvSpPr>
              <a:spLocks noChangeAspect="1" noChangeArrowheads="1" noTextEdit="1"/>
            </p:cNvSpPr>
            <p:nvPr/>
          </p:nvSpPr>
          <p:spPr bwMode="auto">
            <a:xfrm>
              <a:off x="2428860" y="1928802"/>
              <a:ext cx="7156450" cy="4244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26" name="Freeform 5"/>
            <p:cNvSpPr>
              <a:spLocks/>
            </p:cNvSpPr>
            <p:nvPr/>
          </p:nvSpPr>
          <p:spPr bwMode="auto">
            <a:xfrm>
              <a:off x="1023938" y="3684588"/>
              <a:ext cx="1112838" cy="506413"/>
            </a:xfrm>
            <a:custGeom>
              <a:avLst/>
              <a:gdLst/>
              <a:ahLst/>
              <a:cxnLst>
                <a:cxn ang="0">
                  <a:pos x="303" y="604"/>
                </a:cxn>
                <a:cxn ang="0">
                  <a:pos x="1210" y="604"/>
                </a:cxn>
                <a:cxn ang="0">
                  <a:pos x="1512" y="302"/>
                </a:cxn>
                <a:cxn ang="0">
                  <a:pos x="1210" y="0"/>
                </a:cxn>
                <a:cxn ang="0">
                  <a:pos x="1210" y="0"/>
                </a:cxn>
                <a:cxn ang="0">
                  <a:pos x="1210" y="0"/>
                </a:cxn>
                <a:cxn ang="0">
                  <a:pos x="303" y="0"/>
                </a:cxn>
                <a:cxn ang="0">
                  <a:pos x="0" y="302"/>
                </a:cxn>
                <a:cxn ang="0">
                  <a:pos x="303" y="604"/>
                </a:cxn>
              </a:cxnLst>
              <a:rect l="0" t="0" r="r" b="b"/>
              <a:pathLst>
                <a:path w="1512" h="604">
                  <a:moveTo>
                    <a:pt x="303" y="604"/>
                  </a:moveTo>
                  <a:lnTo>
                    <a:pt x="1210" y="604"/>
                  </a:lnTo>
                  <a:cubicBezTo>
                    <a:pt x="1377" y="604"/>
                    <a:pt x="1512" y="469"/>
                    <a:pt x="1512" y="302"/>
                  </a:cubicBezTo>
                  <a:cubicBezTo>
                    <a:pt x="1512" y="135"/>
                    <a:pt x="1377" y="0"/>
                    <a:pt x="1210" y="0"/>
                  </a:cubicBezTo>
                  <a:cubicBezTo>
                    <a:pt x="1210" y="0"/>
                    <a:pt x="1210" y="0"/>
                    <a:pt x="1210" y="0"/>
                  </a:cubicBezTo>
                  <a:lnTo>
                    <a:pt x="1210" y="0"/>
                  </a:lnTo>
                  <a:lnTo>
                    <a:pt x="303" y="0"/>
                  </a:lnTo>
                  <a:cubicBezTo>
                    <a:pt x="136" y="0"/>
                    <a:pt x="0" y="135"/>
                    <a:pt x="0" y="302"/>
                  </a:cubicBezTo>
                  <a:cubicBezTo>
                    <a:pt x="0" y="469"/>
                    <a:pt x="136" y="604"/>
                    <a:pt x="303" y="604"/>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1" name="Freeform 6"/>
            <p:cNvSpPr>
              <a:spLocks/>
            </p:cNvSpPr>
            <p:nvPr/>
          </p:nvSpPr>
          <p:spPr bwMode="auto">
            <a:xfrm>
              <a:off x="1023938" y="3684588"/>
              <a:ext cx="1112838" cy="506414"/>
            </a:xfrm>
            <a:custGeom>
              <a:avLst/>
              <a:gdLst/>
              <a:ahLst/>
              <a:cxnLst>
                <a:cxn ang="0">
                  <a:pos x="303" y="604"/>
                </a:cxn>
                <a:cxn ang="0">
                  <a:pos x="1210" y="604"/>
                </a:cxn>
                <a:cxn ang="0">
                  <a:pos x="1512" y="302"/>
                </a:cxn>
                <a:cxn ang="0">
                  <a:pos x="1210" y="0"/>
                </a:cxn>
                <a:cxn ang="0">
                  <a:pos x="1210" y="0"/>
                </a:cxn>
                <a:cxn ang="0">
                  <a:pos x="1210" y="0"/>
                </a:cxn>
                <a:cxn ang="0">
                  <a:pos x="303" y="0"/>
                </a:cxn>
                <a:cxn ang="0">
                  <a:pos x="0" y="302"/>
                </a:cxn>
                <a:cxn ang="0">
                  <a:pos x="303" y="604"/>
                </a:cxn>
              </a:cxnLst>
              <a:rect l="0" t="0" r="r" b="b"/>
              <a:pathLst>
                <a:path w="1512" h="604">
                  <a:moveTo>
                    <a:pt x="303" y="604"/>
                  </a:moveTo>
                  <a:lnTo>
                    <a:pt x="1210" y="604"/>
                  </a:lnTo>
                  <a:cubicBezTo>
                    <a:pt x="1377" y="604"/>
                    <a:pt x="1512" y="469"/>
                    <a:pt x="1512" y="302"/>
                  </a:cubicBezTo>
                  <a:cubicBezTo>
                    <a:pt x="1512" y="135"/>
                    <a:pt x="1377" y="0"/>
                    <a:pt x="1210" y="0"/>
                  </a:cubicBezTo>
                  <a:cubicBezTo>
                    <a:pt x="1210" y="0"/>
                    <a:pt x="1210" y="0"/>
                    <a:pt x="1210" y="0"/>
                  </a:cubicBezTo>
                  <a:lnTo>
                    <a:pt x="1210" y="0"/>
                  </a:lnTo>
                  <a:lnTo>
                    <a:pt x="303" y="0"/>
                  </a:lnTo>
                  <a:cubicBezTo>
                    <a:pt x="136" y="0"/>
                    <a:pt x="0" y="135"/>
                    <a:pt x="0" y="302"/>
                  </a:cubicBezTo>
                  <a:cubicBezTo>
                    <a:pt x="0" y="469"/>
                    <a:pt x="136" y="604"/>
                    <a:pt x="303" y="604"/>
                  </a:cubicBezTo>
                  <a:close/>
                </a:path>
              </a:pathLst>
            </a:custGeom>
            <a:solidFill>
              <a:srgbClr val="92D050"/>
            </a:solidFill>
            <a:ln w="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2" name="Rectangle 8"/>
            <p:cNvSpPr>
              <a:spLocks noChangeArrowheads="1"/>
            </p:cNvSpPr>
            <p:nvPr/>
          </p:nvSpPr>
          <p:spPr bwMode="auto">
            <a:xfrm>
              <a:off x="1218046" y="3743607"/>
              <a:ext cx="700251" cy="40641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ko-KR" altLang="ko-KR" sz="1200" b="0" i="0" u="none" strike="noStrike" cap="none" normalizeH="0" baseline="0" dirty="0">
                  <a:ln>
                    <a:noFill/>
                  </a:ln>
                  <a:solidFill>
                    <a:srgbClr val="000000"/>
                  </a:solidFill>
                  <a:effectLst/>
                  <a:latin typeface="맑은 고딕" pitchFamily="50" charset="-127"/>
                  <a:ea typeface="맑은 고딕" pitchFamily="50" charset="-127"/>
                  <a:cs typeface="굴림" pitchFamily="50" charset="-127"/>
                </a:rPr>
                <a:t> </a:t>
              </a:r>
              <a:r>
                <a:rPr kumimoji="1" lang="ko-KR" altLang="en-US" sz="1200" dirty="0" err="1">
                  <a:solidFill>
                    <a:srgbClr val="000000"/>
                  </a:solidFill>
                  <a:latin typeface="맑은 고딕" pitchFamily="50" charset="-127"/>
                  <a:ea typeface="맑은 고딕" pitchFamily="50" charset="-127"/>
                  <a:cs typeface="굴림" pitchFamily="50" charset="-127"/>
                </a:rPr>
                <a:t>원버튼</a:t>
              </a:r>
              <a:r>
                <a:rPr kumimoji="1" lang="ko-KR" altLang="en-US" sz="1200" dirty="0">
                  <a:solidFill>
                    <a:srgbClr val="000000"/>
                  </a:solidFill>
                  <a:latin typeface="맑은 고딕" pitchFamily="50" charset="-127"/>
                  <a:ea typeface="맑은 고딕" pitchFamily="50" charset="-127"/>
                  <a:cs typeface="굴림" pitchFamily="50" charset="-127"/>
                </a:rPr>
                <a:t> </a:t>
              </a:r>
              <a:endParaRPr kumimoji="1" lang="en-US" altLang="ko-KR" sz="1200" dirty="0">
                <a:solidFill>
                  <a:srgbClr val="000000"/>
                </a:solidFill>
                <a:latin typeface="맑은 고딕" pitchFamily="50" charset="-127"/>
                <a:ea typeface="맑은 고딕" pitchFamily="50" charset="-127"/>
                <a:cs typeface="굴림" pitchFamily="50" charset="-127"/>
              </a:endParaRPr>
            </a:p>
            <a:p>
              <a:pPr marL="0" marR="0" lvl="0" indent="0" algn="ctr" defTabSz="914400" rtl="0" eaLnBrk="1" fontAlgn="base" latinLnBrk="1" hangingPunct="1">
                <a:lnSpc>
                  <a:spcPct val="100000"/>
                </a:lnSpc>
                <a:spcBef>
                  <a:spcPct val="0"/>
                </a:spcBef>
                <a:spcAft>
                  <a:spcPct val="0"/>
                </a:spcAft>
                <a:buClrTx/>
                <a:buSzTx/>
                <a:buFontTx/>
                <a:buNone/>
                <a:tabLst/>
              </a:pPr>
              <a:r>
                <a:rPr kumimoji="1" lang="ko-KR" altLang="en-US" sz="1200" dirty="0">
                  <a:solidFill>
                    <a:srgbClr val="000000"/>
                  </a:solidFill>
                  <a:latin typeface="맑은 고딕" pitchFamily="50" charset="-127"/>
                  <a:ea typeface="맑은 고딕" pitchFamily="50" charset="-127"/>
                  <a:cs typeface="굴림" pitchFamily="50" charset="-127"/>
                </a:rPr>
                <a:t>클릭</a:t>
              </a:r>
              <a:endParaRPr kumimoji="1" lang="ko-KR" altLang="ko-KR" sz="1800" b="0" i="0" u="none" strike="noStrike" cap="none" normalizeH="0" baseline="0" dirty="0">
                <a:ln>
                  <a:noFill/>
                </a:ln>
                <a:solidFill>
                  <a:schemeClr val="tx1"/>
                </a:solidFill>
                <a:effectLst/>
                <a:latin typeface="굴림" pitchFamily="50" charset="-127"/>
                <a:ea typeface="굴림" pitchFamily="50" charset="-127"/>
                <a:cs typeface="굴림" pitchFamily="50" charset="-127"/>
              </a:endParaRPr>
            </a:p>
          </p:txBody>
        </p:sp>
        <p:sp>
          <p:nvSpPr>
            <p:cNvPr id="33" name="Rectangle 9"/>
            <p:cNvSpPr>
              <a:spLocks noChangeArrowheads="1"/>
            </p:cNvSpPr>
            <p:nvPr/>
          </p:nvSpPr>
          <p:spPr bwMode="auto">
            <a:xfrm>
              <a:off x="1660525" y="3822701"/>
              <a:ext cx="65" cy="2769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dirty="0">
                <a:ln>
                  <a:noFill/>
                </a:ln>
                <a:solidFill>
                  <a:schemeClr val="tx1"/>
                </a:solidFill>
                <a:effectLst/>
                <a:latin typeface="굴림" pitchFamily="50" charset="-127"/>
                <a:ea typeface="굴림" pitchFamily="50" charset="-127"/>
                <a:cs typeface="굴림" pitchFamily="50" charset="-127"/>
              </a:endParaRPr>
            </a:p>
          </p:txBody>
        </p:sp>
        <p:sp>
          <p:nvSpPr>
            <p:cNvPr id="38" name="Line 10"/>
            <p:cNvSpPr>
              <a:spLocks noChangeShapeType="1"/>
            </p:cNvSpPr>
            <p:nvPr/>
          </p:nvSpPr>
          <p:spPr bwMode="auto">
            <a:xfrm>
              <a:off x="2136775" y="3937001"/>
              <a:ext cx="334963" cy="1588"/>
            </a:xfrm>
            <a:prstGeom prst="line">
              <a:avLst/>
            </a:prstGeom>
            <a:noFill/>
            <a:ln w="7"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40" name="Rectangle 11"/>
            <p:cNvSpPr>
              <a:spLocks noChangeArrowheads="1"/>
            </p:cNvSpPr>
            <p:nvPr/>
          </p:nvSpPr>
          <p:spPr bwMode="auto">
            <a:xfrm>
              <a:off x="2471738" y="3556001"/>
              <a:ext cx="1112838" cy="7620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41" name="Rectangle 12"/>
            <p:cNvSpPr>
              <a:spLocks noChangeArrowheads="1"/>
            </p:cNvSpPr>
            <p:nvPr/>
          </p:nvSpPr>
          <p:spPr bwMode="auto">
            <a:xfrm>
              <a:off x="2471738" y="3556001"/>
              <a:ext cx="1112838" cy="762000"/>
            </a:xfrm>
            <a:prstGeom prst="rect">
              <a:avLst/>
            </a:prstGeom>
            <a:solidFill>
              <a:srgbClr val="92D050"/>
            </a:solidFill>
            <a:ln w="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42" name="Rectangle 13"/>
            <p:cNvSpPr>
              <a:spLocks noChangeArrowheads="1"/>
            </p:cNvSpPr>
            <p:nvPr/>
          </p:nvSpPr>
          <p:spPr bwMode="auto">
            <a:xfrm>
              <a:off x="2755629" y="3711827"/>
              <a:ext cx="596000" cy="40641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ko-KR" altLang="ko-KR" sz="1200" b="0" i="0" u="none" strike="noStrike" cap="none" normalizeH="0" baseline="0" dirty="0" err="1">
                  <a:ln>
                    <a:noFill/>
                  </a:ln>
                  <a:solidFill>
                    <a:srgbClr val="000000"/>
                  </a:solidFill>
                  <a:effectLst/>
                  <a:latin typeface="맑은 고딕" pitchFamily="50" charset="-127"/>
                  <a:ea typeface="맑은 고딕" pitchFamily="50" charset="-127"/>
                  <a:cs typeface="굴림" pitchFamily="50" charset="-127"/>
                </a:rPr>
                <a:t>Main</a:t>
              </a:r>
              <a:r>
                <a:rPr kumimoji="1" lang="ko-KR" altLang="ko-KR" sz="1200" b="0" i="0" u="none" strike="noStrike" cap="none" normalizeH="0" baseline="0" dirty="0">
                  <a:ln>
                    <a:noFill/>
                  </a:ln>
                  <a:solidFill>
                    <a:srgbClr val="000000"/>
                  </a:solidFill>
                  <a:effectLst/>
                  <a:latin typeface="맑은 고딕" pitchFamily="50" charset="-127"/>
                  <a:ea typeface="맑은 고딕" pitchFamily="50" charset="-127"/>
                  <a:cs typeface="굴림" pitchFamily="50" charset="-127"/>
                </a:rPr>
                <a:t>_</a:t>
              </a:r>
              <a:endParaRPr kumimoji="1" lang="en-US" altLang="ko-KR" sz="1200" b="0" i="0" u="none" strike="noStrike" cap="none" normalizeH="0" baseline="0" dirty="0">
                <a:ln>
                  <a:noFill/>
                </a:ln>
                <a:solidFill>
                  <a:srgbClr val="000000"/>
                </a:solidFill>
                <a:effectLst/>
                <a:latin typeface="맑은 고딕" pitchFamily="50" charset="-127"/>
                <a:ea typeface="맑은 고딕" pitchFamily="50" charset="-127"/>
                <a:cs typeface="굴림" pitchFamily="50" charset="-127"/>
              </a:endParaRPr>
            </a:p>
            <a:p>
              <a:pPr marL="0" marR="0" lvl="0" indent="0" algn="ctr" defTabSz="914400" rtl="0" eaLnBrk="1" fontAlgn="base" latinLnBrk="1" hangingPunct="1">
                <a:lnSpc>
                  <a:spcPct val="100000"/>
                </a:lnSpc>
                <a:spcBef>
                  <a:spcPct val="0"/>
                </a:spcBef>
                <a:spcAft>
                  <a:spcPct val="0"/>
                </a:spcAft>
                <a:buClrTx/>
                <a:buSzTx/>
                <a:buFontTx/>
                <a:buNone/>
                <a:tabLst/>
              </a:pPr>
              <a:r>
                <a:rPr kumimoji="1" lang="ko-KR" altLang="ko-KR" sz="1200" b="0" i="0" u="none" strike="noStrike" cap="none" normalizeH="0" baseline="0" dirty="0" err="1">
                  <a:ln>
                    <a:noFill/>
                  </a:ln>
                  <a:solidFill>
                    <a:srgbClr val="000000"/>
                  </a:solidFill>
                  <a:effectLst/>
                  <a:latin typeface="맑은 고딕" pitchFamily="50" charset="-127"/>
                  <a:ea typeface="맑은 고딕" pitchFamily="50" charset="-127"/>
                  <a:cs typeface="굴림" pitchFamily="50" charset="-127"/>
                </a:rPr>
                <a:t>activity</a:t>
              </a:r>
              <a:endParaRPr kumimoji="1" lang="ko-KR" altLang="ko-KR" sz="1800" b="0" i="0" u="none" strike="noStrike" cap="none" normalizeH="0" baseline="0" dirty="0">
                <a:ln>
                  <a:noFill/>
                </a:ln>
                <a:solidFill>
                  <a:schemeClr val="tx1"/>
                </a:solidFill>
                <a:effectLst/>
                <a:latin typeface="굴림" pitchFamily="50" charset="-127"/>
                <a:ea typeface="굴림" pitchFamily="50" charset="-127"/>
                <a:cs typeface="굴림" pitchFamily="50" charset="-127"/>
              </a:endParaRPr>
            </a:p>
          </p:txBody>
        </p:sp>
        <p:sp>
          <p:nvSpPr>
            <p:cNvPr id="43" name="Line 14"/>
            <p:cNvSpPr>
              <a:spLocks noChangeShapeType="1"/>
            </p:cNvSpPr>
            <p:nvPr/>
          </p:nvSpPr>
          <p:spPr bwMode="auto">
            <a:xfrm>
              <a:off x="3584575" y="3937001"/>
              <a:ext cx="333375" cy="1588"/>
            </a:xfrm>
            <a:prstGeom prst="line">
              <a:avLst/>
            </a:prstGeom>
            <a:noFill/>
            <a:ln w="7"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44" name="Freeform 15"/>
            <p:cNvSpPr>
              <a:spLocks/>
            </p:cNvSpPr>
            <p:nvPr/>
          </p:nvSpPr>
          <p:spPr bwMode="auto">
            <a:xfrm>
              <a:off x="3917950" y="3556001"/>
              <a:ext cx="1112838" cy="762000"/>
            </a:xfrm>
            <a:custGeom>
              <a:avLst/>
              <a:gdLst/>
              <a:ahLst/>
              <a:cxnLst>
                <a:cxn ang="0">
                  <a:pos x="0" y="240"/>
                </a:cxn>
                <a:cxn ang="0">
                  <a:pos x="350" y="0"/>
                </a:cxn>
                <a:cxn ang="0">
                  <a:pos x="701" y="240"/>
                </a:cxn>
                <a:cxn ang="0">
                  <a:pos x="350" y="480"/>
                </a:cxn>
                <a:cxn ang="0">
                  <a:pos x="0" y="240"/>
                </a:cxn>
              </a:cxnLst>
              <a:rect l="0" t="0" r="r" b="b"/>
              <a:pathLst>
                <a:path w="701" h="480">
                  <a:moveTo>
                    <a:pt x="0" y="240"/>
                  </a:moveTo>
                  <a:lnTo>
                    <a:pt x="350" y="0"/>
                  </a:lnTo>
                  <a:lnTo>
                    <a:pt x="701" y="240"/>
                  </a:lnTo>
                  <a:lnTo>
                    <a:pt x="350" y="480"/>
                  </a:lnTo>
                  <a:lnTo>
                    <a:pt x="0" y="24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45" name="Freeform 16"/>
            <p:cNvSpPr>
              <a:spLocks/>
            </p:cNvSpPr>
            <p:nvPr/>
          </p:nvSpPr>
          <p:spPr bwMode="auto">
            <a:xfrm>
              <a:off x="3917950" y="3556001"/>
              <a:ext cx="1112838" cy="762000"/>
            </a:xfrm>
            <a:custGeom>
              <a:avLst/>
              <a:gdLst/>
              <a:ahLst/>
              <a:cxnLst>
                <a:cxn ang="0">
                  <a:pos x="0" y="240"/>
                </a:cxn>
                <a:cxn ang="0">
                  <a:pos x="350" y="0"/>
                </a:cxn>
                <a:cxn ang="0">
                  <a:pos x="701" y="240"/>
                </a:cxn>
                <a:cxn ang="0">
                  <a:pos x="350" y="480"/>
                </a:cxn>
                <a:cxn ang="0">
                  <a:pos x="0" y="240"/>
                </a:cxn>
              </a:cxnLst>
              <a:rect l="0" t="0" r="r" b="b"/>
              <a:pathLst>
                <a:path w="701" h="480">
                  <a:moveTo>
                    <a:pt x="0" y="240"/>
                  </a:moveTo>
                  <a:lnTo>
                    <a:pt x="350" y="0"/>
                  </a:lnTo>
                  <a:lnTo>
                    <a:pt x="701" y="240"/>
                  </a:lnTo>
                  <a:lnTo>
                    <a:pt x="350" y="480"/>
                  </a:lnTo>
                  <a:lnTo>
                    <a:pt x="0" y="240"/>
                  </a:lnTo>
                  <a:close/>
                </a:path>
              </a:pathLst>
            </a:custGeom>
            <a:solidFill>
              <a:srgbClr val="92D050"/>
            </a:solidFill>
            <a:ln w="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46" name="Rectangle 17"/>
            <p:cNvSpPr>
              <a:spLocks noChangeArrowheads="1"/>
            </p:cNvSpPr>
            <p:nvPr/>
          </p:nvSpPr>
          <p:spPr bwMode="auto">
            <a:xfrm>
              <a:off x="4092075" y="3844667"/>
              <a:ext cx="670055"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ko-KR" altLang="en-US" sz="1200" dirty="0">
                  <a:solidFill>
                    <a:srgbClr val="000000"/>
                  </a:solidFill>
                  <a:latin typeface="맑은 고딕" pitchFamily="50" charset="-127"/>
                  <a:ea typeface="맑은 고딕" pitchFamily="50" charset="-127"/>
                  <a:cs typeface="굴림" pitchFamily="50" charset="-127"/>
                </a:rPr>
                <a:t>장치 인식</a:t>
              </a:r>
              <a:endParaRPr kumimoji="1" lang="ko-KR" altLang="ko-KR" sz="1800" b="0" i="0" u="none" strike="noStrike" cap="none" normalizeH="0" baseline="0" dirty="0">
                <a:ln>
                  <a:noFill/>
                </a:ln>
                <a:solidFill>
                  <a:schemeClr val="tx1"/>
                </a:solidFill>
                <a:effectLst/>
                <a:latin typeface="굴림" pitchFamily="50" charset="-127"/>
                <a:ea typeface="굴림" pitchFamily="50" charset="-127"/>
                <a:cs typeface="굴림" pitchFamily="50" charset="-127"/>
              </a:endParaRPr>
            </a:p>
          </p:txBody>
        </p:sp>
        <p:sp>
          <p:nvSpPr>
            <p:cNvPr id="47" name="Freeform 19"/>
            <p:cNvSpPr>
              <a:spLocks/>
            </p:cNvSpPr>
            <p:nvPr/>
          </p:nvSpPr>
          <p:spPr bwMode="auto">
            <a:xfrm>
              <a:off x="4473575" y="3479801"/>
              <a:ext cx="852488" cy="76200"/>
            </a:xfrm>
            <a:custGeom>
              <a:avLst/>
              <a:gdLst/>
              <a:ahLst/>
              <a:cxnLst>
                <a:cxn ang="0">
                  <a:pos x="0" y="48"/>
                </a:cxn>
                <a:cxn ang="0">
                  <a:pos x="0" y="0"/>
                </a:cxn>
                <a:cxn ang="0">
                  <a:pos x="537" y="0"/>
                </a:cxn>
              </a:cxnLst>
              <a:rect l="0" t="0" r="r" b="b"/>
              <a:pathLst>
                <a:path w="537" h="48">
                  <a:moveTo>
                    <a:pt x="0" y="48"/>
                  </a:moveTo>
                  <a:lnTo>
                    <a:pt x="0" y="0"/>
                  </a:lnTo>
                  <a:lnTo>
                    <a:pt x="537" y="0"/>
                  </a:lnTo>
                </a:path>
              </a:pathLst>
            </a:custGeom>
            <a:noFill/>
            <a:ln w="7"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48" name="Rectangle 20"/>
            <p:cNvSpPr>
              <a:spLocks noChangeArrowheads="1"/>
            </p:cNvSpPr>
            <p:nvPr/>
          </p:nvSpPr>
          <p:spPr bwMode="auto">
            <a:xfrm>
              <a:off x="5326063" y="3098801"/>
              <a:ext cx="1114425" cy="762000"/>
            </a:xfrm>
            <a:prstGeom prst="rect">
              <a:avLst/>
            </a:prstGeom>
            <a:solidFill>
              <a:srgbClr val="92D050"/>
            </a:solidFill>
            <a:ln w="9525">
              <a:noFill/>
              <a:miter lim="800000"/>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49" name="Rectangle 21"/>
            <p:cNvSpPr>
              <a:spLocks noChangeArrowheads="1"/>
            </p:cNvSpPr>
            <p:nvPr/>
          </p:nvSpPr>
          <p:spPr bwMode="auto">
            <a:xfrm>
              <a:off x="5326063" y="3098801"/>
              <a:ext cx="1114425" cy="762000"/>
            </a:xfrm>
            <a:prstGeom prst="rect">
              <a:avLst/>
            </a:prstGeom>
            <a:noFill/>
            <a:ln w="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50" name="Rectangle 22"/>
            <p:cNvSpPr>
              <a:spLocks noChangeArrowheads="1"/>
            </p:cNvSpPr>
            <p:nvPr/>
          </p:nvSpPr>
          <p:spPr bwMode="auto">
            <a:xfrm>
              <a:off x="5356285" y="3367088"/>
              <a:ext cx="801688" cy="2413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ko-KR" altLang="ko-KR" sz="1200" b="0" i="0" u="none" strike="noStrike" cap="none" normalizeH="0" baseline="0" dirty="0" err="1">
                  <a:ln>
                    <a:noFill/>
                  </a:ln>
                  <a:solidFill>
                    <a:srgbClr val="000000"/>
                  </a:solidFill>
                  <a:effectLst/>
                  <a:latin typeface="맑은 고딕" pitchFamily="50" charset="-127"/>
                  <a:ea typeface="맑은 고딕" pitchFamily="50" charset="-127"/>
                  <a:cs typeface="굴림" pitchFamily="50" charset="-127"/>
                </a:rPr>
                <a:t>Temperatrue</a:t>
              </a:r>
              <a:endParaRPr kumimoji="1" lang="ko-KR" altLang="ko-KR" sz="1800" b="0" i="0" u="none" strike="noStrike" cap="none" normalizeH="0" baseline="0" dirty="0">
                <a:ln>
                  <a:noFill/>
                </a:ln>
                <a:solidFill>
                  <a:schemeClr val="tx1"/>
                </a:solidFill>
                <a:effectLst/>
                <a:latin typeface="굴림" pitchFamily="50" charset="-127"/>
                <a:ea typeface="굴림" pitchFamily="50" charset="-127"/>
                <a:cs typeface="굴림" pitchFamily="50" charset="-127"/>
              </a:endParaRPr>
            </a:p>
          </p:txBody>
        </p:sp>
        <p:sp>
          <p:nvSpPr>
            <p:cNvPr id="51" name="Freeform 23"/>
            <p:cNvSpPr>
              <a:spLocks/>
            </p:cNvSpPr>
            <p:nvPr/>
          </p:nvSpPr>
          <p:spPr bwMode="auto">
            <a:xfrm>
              <a:off x="4473575" y="4318001"/>
              <a:ext cx="852488" cy="1447800"/>
            </a:xfrm>
            <a:custGeom>
              <a:avLst/>
              <a:gdLst/>
              <a:ahLst/>
              <a:cxnLst>
                <a:cxn ang="0">
                  <a:pos x="0" y="0"/>
                </a:cxn>
                <a:cxn ang="0">
                  <a:pos x="0" y="912"/>
                </a:cxn>
                <a:cxn ang="0">
                  <a:pos x="537" y="912"/>
                </a:cxn>
              </a:cxnLst>
              <a:rect l="0" t="0" r="r" b="b"/>
              <a:pathLst>
                <a:path w="537" h="912">
                  <a:moveTo>
                    <a:pt x="0" y="0"/>
                  </a:moveTo>
                  <a:lnTo>
                    <a:pt x="0" y="912"/>
                  </a:lnTo>
                  <a:lnTo>
                    <a:pt x="537" y="912"/>
                  </a:lnTo>
                </a:path>
              </a:pathLst>
            </a:custGeom>
            <a:noFill/>
            <a:ln w="7"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52" name="Rectangle 24"/>
            <p:cNvSpPr>
              <a:spLocks noChangeArrowheads="1"/>
            </p:cNvSpPr>
            <p:nvPr/>
          </p:nvSpPr>
          <p:spPr bwMode="auto">
            <a:xfrm>
              <a:off x="5326063" y="5384801"/>
              <a:ext cx="1114425" cy="762000"/>
            </a:xfrm>
            <a:prstGeom prst="rect">
              <a:avLst/>
            </a:prstGeom>
            <a:solidFill>
              <a:srgbClr val="92D050"/>
            </a:solidFill>
            <a:ln w="9525">
              <a:noFill/>
              <a:miter lim="800000"/>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53" name="Rectangle 25"/>
            <p:cNvSpPr>
              <a:spLocks noChangeArrowheads="1"/>
            </p:cNvSpPr>
            <p:nvPr/>
          </p:nvSpPr>
          <p:spPr bwMode="auto">
            <a:xfrm>
              <a:off x="5326063" y="5384801"/>
              <a:ext cx="1114425" cy="762000"/>
            </a:xfrm>
            <a:prstGeom prst="rect">
              <a:avLst/>
            </a:prstGeom>
            <a:noFill/>
            <a:ln w="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54" name="Rectangle 26"/>
            <p:cNvSpPr>
              <a:spLocks noChangeArrowheads="1"/>
            </p:cNvSpPr>
            <p:nvPr/>
          </p:nvSpPr>
          <p:spPr bwMode="auto">
            <a:xfrm>
              <a:off x="5405438" y="5548466"/>
              <a:ext cx="1000808" cy="40641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ko-KR" altLang="ko-KR" sz="1200" b="0" i="0" u="none" strike="noStrike" cap="none" normalizeH="0" baseline="0" dirty="0" err="1">
                  <a:ln>
                    <a:noFill/>
                  </a:ln>
                  <a:solidFill>
                    <a:srgbClr val="000000"/>
                  </a:solidFill>
                  <a:effectLst/>
                  <a:latin typeface="맑은 고딕" pitchFamily="50" charset="-127"/>
                  <a:ea typeface="맑은 고딕" pitchFamily="50" charset="-127"/>
                  <a:cs typeface="굴림" pitchFamily="50" charset="-127"/>
                </a:rPr>
                <a:t>User</a:t>
              </a:r>
              <a:r>
                <a:rPr kumimoji="1" lang="ko-KR" altLang="ko-KR" sz="1200" b="0" i="0" u="none" strike="noStrike" cap="none" normalizeH="0" baseline="0" dirty="0">
                  <a:ln>
                    <a:noFill/>
                  </a:ln>
                  <a:solidFill>
                    <a:srgbClr val="000000"/>
                  </a:solidFill>
                  <a:effectLst/>
                  <a:latin typeface="맑은 고딕" pitchFamily="50" charset="-127"/>
                  <a:ea typeface="맑은 고딕" pitchFamily="50" charset="-127"/>
                  <a:cs typeface="굴림" pitchFamily="50" charset="-127"/>
                </a:rPr>
                <a:t> </a:t>
              </a:r>
              <a:endParaRPr kumimoji="1" lang="en-US" altLang="ko-KR" sz="1200" b="0" i="0" u="none" strike="noStrike" cap="none" normalizeH="0" baseline="0" dirty="0">
                <a:ln>
                  <a:noFill/>
                </a:ln>
                <a:solidFill>
                  <a:srgbClr val="000000"/>
                </a:solidFill>
                <a:effectLst/>
                <a:latin typeface="맑은 고딕" pitchFamily="50" charset="-127"/>
                <a:ea typeface="맑은 고딕" pitchFamily="50" charset="-127"/>
                <a:cs typeface="굴림" pitchFamily="50" charset="-127"/>
              </a:endParaRPr>
            </a:p>
            <a:p>
              <a:pPr marL="0" marR="0" lvl="0" indent="0" algn="ctr" defTabSz="914400" rtl="0" eaLnBrk="1" fontAlgn="base" latinLnBrk="1" hangingPunct="1">
                <a:lnSpc>
                  <a:spcPct val="100000"/>
                </a:lnSpc>
                <a:spcBef>
                  <a:spcPct val="0"/>
                </a:spcBef>
                <a:spcAft>
                  <a:spcPct val="0"/>
                </a:spcAft>
                <a:buClrTx/>
                <a:buSzTx/>
                <a:buFontTx/>
                <a:buNone/>
                <a:tabLst/>
              </a:pPr>
              <a:r>
                <a:rPr kumimoji="1" lang="ko-KR" altLang="ko-KR" sz="1200" b="0" i="0" u="none" strike="noStrike" cap="none" normalizeH="0" baseline="0" dirty="0" err="1">
                  <a:ln>
                    <a:noFill/>
                  </a:ln>
                  <a:solidFill>
                    <a:srgbClr val="000000"/>
                  </a:solidFill>
                  <a:effectLst/>
                  <a:latin typeface="맑은 고딕" pitchFamily="50" charset="-127"/>
                  <a:ea typeface="맑은 고딕" pitchFamily="50" charset="-127"/>
                  <a:cs typeface="굴림" pitchFamily="50" charset="-127"/>
                </a:rPr>
                <a:t>Information</a:t>
              </a:r>
              <a:endParaRPr kumimoji="1" lang="ko-KR" altLang="ko-KR" sz="1800" b="0" i="0" u="none" strike="noStrike" cap="none" normalizeH="0" baseline="0" dirty="0">
                <a:ln>
                  <a:noFill/>
                </a:ln>
                <a:solidFill>
                  <a:schemeClr val="tx1"/>
                </a:solidFill>
                <a:effectLst/>
                <a:latin typeface="굴림" pitchFamily="50" charset="-127"/>
                <a:ea typeface="굴림" pitchFamily="50" charset="-127"/>
                <a:cs typeface="굴림" pitchFamily="50" charset="-127"/>
              </a:endParaRPr>
            </a:p>
          </p:txBody>
        </p:sp>
        <p:sp>
          <p:nvSpPr>
            <p:cNvPr id="55" name="Freeform 27"/>
            <p:cNvSpPr>
              <a:spLocks/>
            </p:cNvSpPr>
            <p:nvPr/>
          </p:nvSpPr>
          <p:spPr bwMode="auto">
            <a:xfrm>
              <a:off x="4473575" y="2336801"/>
              <a:ext cx="852488" cy="1219200"/>
            </a:xfrm>
            <a:custGeom>
              <a:avLst/>
              <a:gdLst/>
              <a:ahLst/>
              <a:cxnLst>
                <a:cxn ang="0">
                  <a:pos x="0" y="768"/>
                </a:cxn>
                <a:cxn ang="0">
                  <a:pos x="0" y="0"/>
                </a:cxn>
                <a:cxn ang="0">
                  <a:pos x="537" y="0"/>
                </a:cxn>
              </a:cxnLst>
              <a:rect l="0" t="0" r="r" b="b"/>
              <a:pathLst>
                <a:path w="537" h="768">
                  <a:moveTo>
                    <a:pt x="0" y="768"/>
                  </a:moveTo>
                  <a:lnTo>
                    <a:pt x="0" y="0"/>
                  </a:lnTo>
                  <a:lnTo>
                    <a:pt x="537" y="0"/>
                  </a:lnTo>
                </a:path>
              </a:pathLst>
            </a:custGeom>
            <a:noFill/>
            <a:ln w="7"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56" name="Rectangle 28"/>
            <p:cNvSpPr>
              <a:spLocks noChangeArrowheads="1"/>
            </p:cNvSpPr>
            <p:nvPr/>
          </p:nvSpPr>
          <p:spPr bwMode="auto">
            <a:xfrm>
              <a:off x="5326063" y="1955802"/>
              <a:ext cx="1114425" cy="762000"/>
            </a:xfrm>
            <a:prstGeom prst="rect">
              <a:avLst/>
            </a:prstGeom>
            <a:solidFill>
              <a:srgbClr val="92D050"/>
            </a:solidFill>
            <a:ln w="9525">
              <a:noFill/>
              <a:miter lim="800000"/>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57" name="Rectangle 29"/>
            <p:cNvSpPr>
              <a:spLocks noChangeArrowheads="1"/>
            </p:cNvSpPr>
            <p:nvPr/>
          </p:nvSpPr>
          <p:spPr bwMode="auto">
            <a:xfrm>
              <a:off x="5326063" y="1955801"/>
              <a:ext cx="1114425" cy="762000"/>
            </a:xfrm>
            <a:prstGeom prst="rect">
              <a:avLst/>
            </a:prstGeom>
            <a:noFill/>
            <a:ln w="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58" name="Rectangle 30"/>
            <p:cNvSpPr>
              <a:spLocks noChangeArrowheads="1"/>
            </p:cNvSpPr>
            <p:nvPr/>
          </p:nvSpPr>
          <p:spPr bwMode="auto">
            <a:xfrm>
              <a:off x="5525386" y="2121669"/>
              <a:ext cx="712604" cy="40641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ko-KR" altLang="ko-KR" sz="1200" b="0" i="0" u="none" strike="noStrike" cap="none" normalizeH="0" baseline="0" dirty="0" err="1">
                  <a:ln>
                    <a:noFill/>
                  </a:ln>
                  <a:solidFill>
                    <a:srgbClr val="000000"/>
                  </a:solidFill>
                  <a:effectLst/>
                  <a:latin typeface="맑은 고딕" pitchFamily="50" charset="-127"/>
                  <a:ea typeface="맑은 고딕" pitchFamily="50" charset="-127"/>
                  <a:cs typeface="굴림" pitchFamily="50" charset="-127"/>
                </a:rPr>
                <a:t>Blood</a:t>
              </a:r>
              <a:r>
                <a:rPr kumimoji="1" lang="ko-KR" altLang="ko-KR" sz="1200" b="0" i="0" u="none" strike="noStrike" cap="none" normalizeH="0" baseline="0" dirty="0">
                  <a:ln>
                    <a:noFill/>
                  </a:ln>
                  <a:solidFill>
                    <a:srgbClr val="000000"/>
                  </a:solidFill>
                  <a:effectLst/>
                  <a:latin typeface="맑은 고딕" pitchFamily="50" charset="-127"/>
                  <a:ea typeface="맑은 고딕" pitchFamily="50" charset="-127"/>
                  <a:cs typeface="굴림" pitchFamily="50" charset="-127"/>
                </a:rPr>
                <a:t>_</a:t>
              </a:r>
              <a:endParaRPr kumimoji="1" lang="en-US" altLang="ko-KR" sz="1200" b="0" i="0" u="none" strike="noStrike" cap="none" normalizeH="0" baseline="0" dirty="0">
                <a:ln>
                  <a:noFill/>
                </a:ln>
                <a:solidFill>
                  <a:srgbClr val="000000"/>
                </a:solidFill>
                <a:effectLst/>
                <a:latin typeface="맑은 고딕" pitchFamily="50" charset="-127"/>
                <a:ea typeface="맑은 고딕" pitchFamily="50" charset="-127"/>
                <a:cs typeface="굴림" pitchFamily="50" charset="-127"/>
              </a:endParaRPr>
            </a:p>
            <a:p>
              <a:pPr marL="0" marR="0" lvl="0" indent="0" algn="ctr" defTabSz="914400" rtl="0" eaLnBrk="1" fontAlgn="base" latinLnBrk="1" hangingPunct="1">
                <a:lnSpc>
                  <a:spcPct val="100000"/>
                </a:lnSpc>
                <a:spcBef>
                  <a:spcPct val="0"/>
                </a:spcBef>
                <a:spcAft>
                  <a:spcPct val="0"/>
                </a:spcAft>
                <a:buClrTx/>
                <a:buSzTx/>
                <a:buFontTx/>
                <a:buNone/>
                <a:tabLst/>
              </a:pPr>
              <a:r>
                <a:rPr kumimoji="1" lang="ko-KR" altLang="ko-KR" sz="1200" b="0" i="0" u="none" strike="noStrike" cap="none" normalizeH="0" baseline="0" dirty="0" err="1">
                  <a:ln>
                    <a:noFill/>
                  </a:ln>
                  <a:solidFill>
                    <a:srgbClr val="000000"/>
                  </a:solidFill>
                  <a:effectLst/>
                  <a:latin typeface="맑은 고딕" pitchFamily="50" charset="-127"/>
                  <a:ea typeface="맑은 고딕" pitchFamily="50" charset="-127"/>
                  <a:cs typeface="굴림" pitchFamily="50" charset="-127"/>
                </a:rPr>
                <a:t>Pressure</a:t>
              </a:r>
              <a:endParaRPr kumimoji="1" lang="ko-KR" altLang="ko-KR" sz="1800" b="0" i="0" u="none" strike="noStrike" cap="none" normalizeH="0" baseline="0" dirty="0">
                <a:ln>
                  <a:noFill/>
                </a:ln>
                <a:solidFill>
                  <a:schemeClr val="tx1"/>
                </a:solidFill>
                <a:effectLst/>
                <a:latin typeface="굴림" pitchFamily="50" charset="-127"/>
                <a:ea typeface="굴림" pitchFamily="50" charset="-127"/>
                <a:cs typeface="굴림" pitchFamily="50" charset="-127"/>
              </a:endParaRPr>
            </a:p>
          </p:txBody>
        </p:sp>
        <p:sp>
          <p:nvSpPr>
            <p:cNvPr id="59" name="Freeform 31"/>
            <p:cNvSpPr>
              <a:spLocks/>
            </p:cNvSpPr>
            <p:nvPr/>
          </p:nvSpPr>
          <p:spPr bwMode="auto">
            <a:xfrm>
              <a:off x="4473575" y="3479801"/>
              <a:ext cx="852488" cy="76200"/>
            </a:xfrm>
            <a:custGeom>
              <a:avLst/>
              <a:gdLst/>
              <a:ahLst/>
              <a:cxnLst>
                <a:cxn ang="0">
                  <a:pos x="0" y="48"/>
                </a:cxn>
                <a:cxn ang="0">
                  <a:pos x="0" y="0"/>
                </a:cxn>
                <a:cxn ang="0">
                  <a:pos x="537" y="0"/>
                </a:cxn>
              </a:cxnLst>
              <a:rect l="0" t="0" r="r" b="b"/>
              <a:pathLst>
                <a:path w="537" h="48">
                  <a:moveTo>
                    <a:pt x="0" y="48"/>
                  </a:moveTo>
                  <a:lnTo>
                    <a:pt x="0" y="0"/>
                  </a:lnTo>
                  <a:lnTo>
                    <a:pt x="537" y="0"/>
                  </a:lnTo>
                </a:path>
              </a:pathLst>
            </a:custGeom>
            <a:noFill/>
            <a:ln w="7"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60" name="Rectangle 32"/>
            <p:cNvSpPr>
              <a:spLocks noChangeArrowheads="1"/>
            </p:cNvSpPr>
            <p:nvPr/>
          </p:nvSpPr>
          <p:spPr bwMode="auto">
            <a:xfrm>
              <a:off x="5326063" y="4241801"/>
              <a:ext cx="1114425" cy="762000"/>
            </a:xfrm>
            <a:prstGeom prst="rect">
              <a:avLst/>
            </a:prstGeom>
            <a:solidFill>
              <a:srgbClr val="92D050"/>
            </a:solidFill>
            <a:ln w="9525">
              <a:noFill/>
              <a:miter lim="800000"/>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61" name="Rectangle 33"/>
            <p:cNvSpPr>
              <a:spLocks noChangeArrowheads="1"/>
            </p:cNvSpPr>
            <p:nvPr/>
          </p:nvSpPr>
          <p:spPr bwMode="auto">
            <a:xfrm>
              <a:off x="5326063" y="4241801"/>
              <a:ext cx="1114425" cy="762000"/>
            </a:xfrm>
            <a:prstGeom prst="rect">
              <a:avLst/>
            </a:prstGeom>
            <a:noFill/>
            <a:ln w="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62" name="Rectangle 34"/>
            <p:cNvSpPr>
              <a:spLocks noChangeArrowheads="1"/>
            </p:cNvSpPr>
            <p:nvPr/>
          </p:nvSpPr>
          <p:spPr bwMode="auto">
            <a:xfrm>
              <a:off x="5781675" y="4508501"/>
              <a:ext cx="271463" cy="2413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ko-KR" altLang="ko-KR" sz="1200" b="0" i="0" u="none" strike="noStrike" cap="none" normalizeH="0" baseline="0">
                  <a:ln>
                    <a:noFill/>
                  </a:ln>
                  <a:solidFill>
                    <a:srgbClr val="000000"/>
                  </a:solidFill>
                  <a:effectLst/>
                  <a:latin typeface="맑은 고딕" pitchFamily="50" charset="-127"/>
                  <a:ea typeface="맑은 고딕" pitchFamily="50" charset="-127"/>
                  <a:cs typeface="굴림" pitchFamily="50" charset="-127"/>
                </a:rPr>
                <a:t>Call</a:t>
              </a:r>
              <a:endParaRPr kumimoji="1" lang="ko-KR" altLang="ko-KR" sz="1800" b="0" i="0" u="none" strike="noStrike" cap="none" normalizeH="0" baseline="0">
                <a:ln>
                  <a:noFill/>
                </a:ln>
                <a:solidFill>
                  <a:schemeClr val="tx1"/>
                </a:solidFill>
                <a:effectLst/>
                <a:latin typeface="굴림" pitchFamily="50" charset="-127"/>
                <a:ea typeface="굴림" pitchFamily="50" charset="-127"/>
                <a:cs typeface="굴림" pitchFamily="50" charset="-127"/>
              </a:endParaRPr>
            </a:p>
          </p:txBody>
        </p:sp>
        <p:sp>
          <p:nvSpPr>
            <p:cNvPr id="63" name="Freeform 35"/>
            <p:cNvSpPr>
              <a:spLocks/>
            </p:cNvSpPr>
            <p:nvPr/>
          </p:nvSpPr>
          <p:spPr bwMode="auto">
            <a:xfrm>
              <a:off x="4473575" y="4318001"/>
              <a:ext cx="852488" cy="304800"/>
            </a:xfrm>
            <a:custGeom>
              <a:avLst/>
              <a:gdLst/>
              <a:ahLst/>
              <a:cxnLst>
                <a:cxn ang="0">
                  <a:pos x="0" y="0"/>
                </a:cxn>
                <a:cxn ang="0">
                  <a:pos x="0" y="192"/>
                </a:cxn>
                <a:cxn ang="0">
                  <a:pos x="537" y="192"/>
                </a:cxn>
              </a:cxnLst>
              <a:rect l="0" t="0" r="r" b="b"/>
              <a:pathLst>
                <a:path w="537" h="192">
                  <a:moveTo>
                    <a:pt x="0" y="0"/>
                  </a:moveTo>
                  <a:lnTo>
                    <a:pt x="0" y="192"/>
                  </a:lnTo>
                  <a:lnTo>
                    <a:pt x="537" y="192"/>
                  </a:lnTo>
                </a:path>
              </a:pathLst>
            </a:custGeom>
            <a:noFill/>
            <a:ln w="7"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64" name="Freeform 36"/>
            <p:cNvSpPr>
              <a:spLocks/>
            </p:cNvSpPr>
            <p:nvPr/>
          </p:nvSpPr>
          <p:spPr bwMode="auto">
            <a:xfrm>
              <a:off x="6908799" y="2565401"/>
              <a:ext cx="1252538" cy="762000"/>
            </a:xfrm>
            <a:custGeom>
              <a:avLst/>
              <a:gdLst/>
              <a:ahLst/>
              <a:cxnLst>
                <a:cxn ang="0">
                  <a:pos x="151" y="0"/>
                </a:cxn>
                <a:cxn ang="0">
                  <a:pos x="1550" y="0"/>
                </a:cxn>
                <a:cxn ang="0">
                  <a:pos x="1550" y="907"/>
                </a:cxn>
                <a:cxn ang="0">
                  <a:pos x="1550" y="907"/>
                </a:cxn>
                <a:cxn ang="0">
                  <a:pos x="151" y="907"/>
                </a:cxn>
                <a:cxn ang="0">
                  <a:pos x="151" y="0"/>
                </a:cxn>
              </a:cxnLst>
              <a:rect l="0" t="0" r="r" b="b"/>
              <a:pathLst>
                <a:path w="1701" h="907">
                  <a:moveTo>
                    <a:pt x="151" y="0"/>
                  </a:moveTo>
                  <a:lnTo>
                    <a:pt x="1550" y="0"/>
                  </a:lnTo>
                  <a:cubicBezTo>
                    <a:pt x="1701" y="284"/>
                    <a:pt x="1701" y="624"/>
                    <a:pt x="1550" y="907"/>
                  </a:cubicBezTo>
                  <a:lnTo>
                    <a:pt x="1550" y="907"/>
                  </a:lnTo>
                  <a:lnTo>
                    <a:pt x="151" y="907"/>
                  </a:lnTo>
                  <a:cubicBezTo>
                    <a:pt x="0" y="624"/>
                    <a:pt x="0" y="284"/>
                    <a:pt x="151" y="0"/>
                  </a:cubicBezTo>
                  <a:close/>
                </a:path>
              </a:pathLst>
            </a:custGeom>
            <a:solidFill>
              <a:srgbClr val="92D05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65" name="Freeform 37"/>
            <p:cNvSpPr>
              <a:spLocks/>
            </p:cNvSpPr>
            <p:nvPr/>
          </p:nvSpPr>
          <p:spPr bwMode="auto">
            <a:xfrm>
              <a:off x="6908800" y="2565401"/>
              <a:ext cx="1252538" cy="762000"/>
            </a:xfrm>
            <a:custGeom>
              <a:avLst/>
              <a:gdLst/>
              <a:ahLst/>
              <a:cxnLst>
                <a:cxn ang="0">
                  <a:pos x="151" y="0"/>
                </a:cxn>
                <a:cxn ang="0">
                  <a:pos x="1550" y="0"/>
                </a:cxn>
                <a:cxn ang="0">
                  <a:pos x="1550" y="907"/>
                </a:cxn>
                <a:cxn ang="0">
                  <a:pos x="1550" y="907"/>
                </a:cxn>
                <a:cxn ang="0">
                  <a:pos x="151" y="907"/>
                </a:cxn>
                <a:cxn ang="0">
                  <a:pos x="151" y="0"/>
                </a:cxn>
              </a:cxnLst>
              <a:rect l="0" t="0" r="r" b="b"/>
              <a:pathLst>
                <a:path w="1701" h="907">
                  <a:moveTo>
                    <a:pt x="151" y="0"/>
                  </a:moveTo>
                  <a:lnTo>
                    <a:pt x="1550" y="0"/>
                  </a:lnTo>
                  <a:cubicBezTo>
                    <a:pt x="1701" y="284"/>
                    <a:pt x="1701" y="624"/>
                    <a:pt x="1550" y="907"/>
                  </a:cubicBezTo>
                  <a:lnTo>
                    <a:pt x="1550" y="907"/>
                  </a:lnTo>
                  <a:lnTo>
                    <a:pt x="151" y="907"/>
                  </a:lnTo>
                  <a:cubicBezTo>
                    <a:pt x="0" y="624"/>
                    <a:pt x="0" y="284"/>
                    <a:pt x="151" y="0"/>
                  </a:cubicBezTo>
                </a:path>
              </a:pathLst>
            </a:custGeom>
            <a:noFill/>
            <a:ln w="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66" name="Freeform 38"/>
            <p:cNvSpPr>
              <a:spLocks/>
            </p:cNvSpPr>
            <p:nvPr/>
          </p:nvSpPr>
          <p:spPr bwMode="auto">
            <a:xfrm>
              <a:off x="7939088" y="2565401"/>
              <a:ext cx="111125" cy="762000"/>
            </a:xfrm>
            <a:custGeom>
              <a:avLst/>
              <a:gdLst/>
              <a:ahLst/>
              <a:cxnLst>
                <a:cxn ang="0">
                  <a:pos x="70" y="0"/>
                </a:cxn>
                <a:cxn ang="0">
                  <a:pos x="70" y="480"/>
                </a:cxn>
              </a:cxnLst>
              <a:rect l="0" t="0" r="r" b="b"/>
              <a:pathLst>
                <a:path w="70" h="480">
                  <a:moveTo>
                    <a:pt x="70" y="0"/>
                  </a:moveTo>
                  <a:cubicBezTo>
                    <a:pt x="0" y="150"/>
                    <a:pt x="0" y="330"/>
                    <a:pt x="70" y="480"/>
                  </a:cubicBezTo>
                </a:path>
              </a:pathLst>
            </a:custGeom>
            <a:noFill/>
            <a:ln w="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67" name="Rectangle 39"/>
            <p:cNvSpPr>
              <a:spLocks noChangeArrowheads="1"/>
            </p:cNvSpPr>
            <p:nvPr/>
          </p:nvSpPr>
          <p:spPr bwMode="auto">
            <a:xfrm>
              <a:off x="7212199" y="2837561"/>
              <a:ext cx="271463" cy="2413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ko-KR" altLang="ko-KR" sz="1200" b="0" i="0" u="none" strike="noStrike" cap="none" normalizeH="0" baseline="0">
                  <a:ln>
                    <a:noFill/>
                  </a:ln>
                  <a:solidFill>
                    <a:srgbClr val="000000"/>
                  </a:solidFill>
                  <a:effectLst/>
                  <a:latin typeface="맑은 고딕" pitchFamily="50" charset="-127"/>
                  <a:ea typeface="맑은 고딕" pitchFamily="50" charset="-127"/>
                  <a:cs typeface="굴림" pitchFamily="50" charset="-127"/>
                </a:rPr>
                <a:t>DB </a:t>
              </a:r>
              <a:endParaRPr kumimoji="1" lang="ko-KR" altLang="ko-KR" sz="1800" b="0" i="0" u="none" strike="noStrike" cap="none" normalizeH="0" baseline="0">
                <a:ln>
                  <a:noFill/>
                </a:ln>
                <a:solidFill>
                  <a:schemeClr val="tx1"/>
                </a:solidFill>
                <a:effectLst/>
                <a:latin typeface="굴림" pitchFamily="50" charset="-127"/>
                <a:ea typeface="굴림" pitchFamily="50" charset="-127"/>
                <a:cs typeface="굴림" pitchFamily="50" charset="-127"/>
              </a:endParaRPr>
            </a:p>
          </p:txBody>
        </p:sp>
        <p:sp>
          <p:nvSpPr>
            <p:cNvPr id="68" name="Rectangle 40"/>
            <p:cNvSpPr>
              <a:spLocks noChangeArrowheads="1"/>
            </p:cNvSpPr>
            <p:nvPr/>
          </p:nvSpPr>
          <p:spPr bwMode="auto">
            <a:xfrm>
              <a:off x="7401720" y="2839470"/>
              <a:ext cx="444542" cy="2032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ko-KR" altLang="en-US" sz="1200" dirty="0">
                  <a:solidFill>
                    <a:srgbClr val="000000"/>
                  </a:solidFill>
                  <a:latin typeface="맑은 고딕" pitchFamily="50" charset="-127"/>
                  <a:ea typeface="맑은 고딕" pitchFamily="50" charset="-127"/>
                  <a:cs typeface="굴림" pitchFamily="50" charset="-127"/>
                </a:rPr>
                <a:t> 저장</a:t>
              </a:r>
              <a:endParaRPr kumimoji="1" lang="ko-KR" altLang="ko-KR" sz="1800" b="0" i="0" u="none" strike="noStrike" cap="none" normalizeH="0" baseline="0" dirty="0">
                <a:ln>
                  <a:noFill/>
                </a:ln>
                <a:solidFill>
                  <a:schemeClr val="tx1"/>
                </a:solidFill>
                <a:effectLst/>
                <a:latin typeface="굴림" pitchFamily="50" charset="-127"/>
                <a:ea typeface="굴림" pitchFamily="50" charset="-127"/>
                <a:cs typeface="굴림" pitchFamily="50" charset="-127"/>
              </a:endParaRPr>
            </a:p>
          </p:txBody>
        </p:sp>
        <p:sp>
          <p:nvSpPr>
            <p:cNvPr id="69" name="Freeform 41"/>
            <p:cNvSpPr>
              <a:spLocks/>
            </p:cNvSpPr>
            <p:nvPr/>
          </p:nvSpPr>
          <p:spPr bwMode="auto">
            <a:xfrm>
              <a:off x="6440488" y="2946401"/>
              <a:ext cx="166688" cy="533400"/>
            </a:xfrm>
            <a:custGeom>
              <a:avLst/>
              <a:gdLst/>
              <a:ahLst/>
              <a:cxnLst>
                <a:cxn ang="0">
                  <a:pos x="105" y="0"/>
                </a:cxn>
                <a:cxn ang="0">
                  <a:pos x="105" y="336"/>
                </a:cxn>
                <a:cxn ang="0">
                  <a:pos x="0" y="336"/>
                </a:cxn>
              </a:cxnLst>
              <a:rect l="0" t="0" r="r" b="b"/>
              <a:pathLst>
                <a:path w="105" h="336">
                  <a:moveTo>
                    <a:pt x="105" y="0"/>
                  </a:moveTo>
                  <a:lnTo>
                    <a:pt x="105" y="336"/>
                  </a:lnTo>
                  <a:lnTo>
                    <a:pt x="0" y="336"/>
                  </a:lnTo>
                </a:path>
              </a:pathLst>
            </a:custGeom>
            <a:noFill/>
            <a:ln w="7"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70" name="Freeform 42"/>
            <p:cNvSpPr>
              <a:spLocks/>
            </p:cNvSpPr>
            <p:nvPr/>
          </p:nvSpPr>
          <p:spPr bwMode="auto">
            <a:xfrm>
              <a:off x="6440488" y="2336801"/>
              <a:ext cx="496888" cy="609600"/>
            </a:xfrm>
            <a:custGeom>
              <a:avLst/>
              <a:gdLst/>
              <a:ahLst/>
              <a:cxnLst>
                <a:cxn ang="0">
                  <a:pos x="0" y="0"/>
                </a:cxn>
                <a:cxn ang="0">
                  <a:pos x="105" y="0"/>
                </a:cxn>
                <a:cxn ang="0">
                  <a:pos x="105" y="384"/>
                </a:cxn>
                <a:cxn ang="0">
                  <a:pos x="313" y="384"/>
                </a:cxn>
              </a:cxnLst>
              <a:rect l="0" t="0" r="r" b="b"/>
              <a:pathLst>
                <a:path w="313" h="384">
                  <a:moveTo>
                    <a:pt x="0" y="0"/>
                  </a:moveTo>
                  <a:lnTo>
                    <a:pt x="105" y="0"/>
                  </a:lnTo>
                  <a:lnTo>
                    <a:pt x="105" y="384"/>
                  </a:lnTo>
                  <a:lnTo>
                    <a:pt x="313" y="384"/>
                  </a:lnTo>
                </a:path>
              </a:pathLst>
            </a:custGeom>
            <a:noFill/>
            <a:ln w="7"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71" name="Freeform 43"/>
            <p:cNvSpPr>
              <a:spLocks/>
            </p:cNvSpPr>
            <p:nvPr/>
          </p:nvSpPr>
          <p:spPr bwMode="auto">
            <a:xfrm>
              <a:off x="6937375" y="4699001"/>
              <a:ext cx="1112838" cy="793750"/>
            </a:xfrm>
            <a:custGeom>
              <a:avLst/>
              <a:gdLst/>
              <a:ahLst/>
              <a:cxnLst>
                <a:cxn ang="0">
                  <a:pos x="0" y="794"/>
                </a:cxn>
                <a:cxn ang="0">
                  <a:pos x="0" y="0"/>
                </a:cxn>
                <a:cxn ang="0">
                  <a:pos x="1512" y="0"/>
                </a:cxn>
                <a:cxn ang="0">
                  <a:pos x="1512" y="794"/>
                </a:cxn>
                <a:cxn ang="0">
                  <a:pos x="756" y="794"/>
                </a:cxn>
                <a:cxn ang="0">
                  <a:pos x="0" y="794"/>
                </a:cxn>
              </a:cxnLst>
              <a:rect l="0" t="0" r="r" b="b"/>
              <a:pathLst>
                <a:path w="1512" h="945">
                  <a:moveTo>
                    <a:pt x="0" y="794"/>
                  </a:moveTo>
                  <a:lnTo>
                    <a:pt x="0" y="0"/>
                  </a:lnTo>
                  <a:lnTo>
                    <a:pt x="1512" y="0"/>
                  </a:lnTo>
                  <a:lnTo>
                    <a:pt x="1512" y="794"/>
                  </a:lnTo>
                  <a:cubicBezTo>
                    <a:pt x="1282" y="643"/>
                    <a:pt x="985" y="643"/>
                    <a:pt x="756" y="794"/>
                  </a:cubicBezTo>
                  <a:cubicBezTo>
                    <a:pt x="526" y="945"/>
                    <a:pt x="229" y="945"/>
                    <a:pt x="0" y="794"/>
                  </a:cubicBezTo>
                  <a:close/>
                </a:path>
              </a:pathLst>
            </a:custGeom>
            <a:solidFill>
              <a:srgbClr val="92D05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72" name="Freeform 44"/>
            <p:cNvSpPr>
              <a:spLocks/>
            </p:cNvSpPr>
            <p:nvPr/>
          </p:nvSpPr>
          <p:spPr bwMode="auto">
            <a:xfrm>
              <a:off x="6937375" y="4699001"/>
              <a:ext cx="1112838" cy="793750"/>
            </a:xfrm>
            <a:custGeom>
              <a:avLst/>
              <a:gdLst/>
              <a:ahLst/>
              <a:cxnLst>
                <a:cxn ang="0">
                  <a:pos x="0" y="794"/>
                </a:cxn>
                <a:cxn ang="0">
                  <a:pos x="0" y="0"/>
                </a:cxn>
                <a:cxn ang="0">
                  <a:pos x="1512" y="0"/>
                </a:cxn>
                <a:cxn ang="0">
                  <a:pos x="1512" y="794"/>
                </a:cxn>
                <a:cxn ang="0">
                  <a:pos x="756" y="794"/>
                </a:cxn>
                <a:cxn ang="0">
                  <a:pos x="0" y="794"/>
                </a:cxn>
              </a:cxnLst>
              <a:rect l="0" t="0" r="r" b="b"/>
              <a:pathLst>
                <a:path w="1512" h="945">
                  <a:moveTo>
                    <a:pt x="0" y="794"/>
                  </a:moveTo>
                  <a:lnTo>
                    <a:pt x="0" y="0"/>
                  </a:lnTo>
                  <a:lnTo>
                    <a:pt x="1512" y="0"/>
                  </a:lnTo>
                  <a:lnTo>
                    <a:pt x="1512" y="794"/>
                  </a:lnTo>
                  <a:cubicBezTo>
                    <a:pt x="1282" y="643"/>
                    <a:pt x="985" y="643"/>
                    <a:pt x="756" y="794"/>
                  </a:cubicBezTo>
                  <a:cubicBezTo>
                    <a:pt x="526" y="945"/>
                    <a:pt x="229" y="945"/>
                    <a:pt x="0" y="794"/>
                  </a:cubicBezTo>
                  <a:close/>
                </a:path>
              </a:pathLst>
            </a:custGeom>
            <a:noFill/>
            <a:ln w="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73" name="Rectangle 45"/>
            <p:cNvSpPr>
              <a:spLocks noChangeArrowheads="1"/>
            </p:cNvSpPr>
            <p:nvPr/>
          </p:nvSpPr>
          <p:spPr bwMode="auto">
            <a:xfrm>
              <a:off x="7104064" y="4911467"/>
              <a:ext cx="670055"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ko-KR" altLang="en-US" sz="1200" dirty="0">
                  <a:solidFill>
                    <a:srgbClr val="000000"/>
                  </a:solidFill>
                  <a:latin typeface="맑은 고딕" pitchFamily="50" charset="-127"/>
                  <a:ea typeface="맑은 고딕" pitchFamily="50" charset="-127"/>
                  <a:cs typeface="굴림" pitchFamily="50" charset="-127"/>
                </a:rPr>
                <a:t>정보 출력</a:t>
              </a:r>
              <a:endParaRPr kumimoji="1" lang="ko-KR" altLang="ko-KR" sz="1800" b="0" i="0" u="none" strike="noStrike" cap="none" normalizeH="0" baseline="0" dirty="0">
                <a:ln>
                  <a:noFill/>
                </a:ln>
                <a:solidFill>
                  <a:schemeClr val="tx1"/>
                </a:solidFill>
                <a:effectLst/>
                <a:latin typeface="굴림" pitchFamily="50" charset="-127"/>
                <a:ea typeface="굴림" pitchFamily="50" charset="-127"/>
                <a:cs typeface="굴림" pitchFamily="50" charset="-127"/>
              </a:endParaRPr>
            </a:p>
          </p:txBody>
        </p:sp>
        <p:sp>
          <p:nvSpPr>
            <p:cNvPr id="74" name="Rectangle 46"/>
            <p:cNvSpPr>
              <a:spLocks noChangeArrowheads="1"/>
            </p:cNvSpPr>
            <p:nvPr/>
          </p:nvSpPr>
          <p:spPr bwMode="auto">
            <a:xfrm>
              <a:off x="7466013" y="4872038"/>
              <a:ext cx="106363" cy="2413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ko-KR" altLang="ko-KR" sz="1200" b="0" i="0" u="none" strike="noStrike" cap="none" normalizeH="0" baseline="0">
                  <a:ln>
                    <a:noFill/>
                  </a:ln>
                  <a:solidFill>
                    <a:srgbClr val="000000"/>
                  </a:solidFill>
                  <a:effectLst/>
                  <a:latin typeface="맑은 고딕" pitchFamily="50" charset="-127"/>
                  <a:ea typeface="맑은 고딕" pitchFamily="50" charset="-127"/>
                  <a:cs typeface="굴림" pitchFamily="50" charset="-127"/>
                </a:rPr>
                <a:t> </a:t>
              </a:r>
              <a:endParaRPr kumimoji="1" lang="ko-KR" altLang="ko-KR" sz="1800" b="0" i="0" u="none" strike="noStrike" cap="none" normalizeH="0" baseline="0">
                <a:ln>
                  <a:noFill/>
                </a:ln>
                <a:solidFill>
                  <a:schemeClr val="tx1"/>
                </a:solidFill>
                <a:effectLst/>
                <a:latin typeface="굴림" pitchFamily="50" charset="-127"/>
                <a:ea typeface="굴림" pitchFamily="50" charset="-127"/>
                <a:cs typeface="굴림" pitchFamily="50" charset="-127"/>
              </a:endParaRPr>
            </a:p>
          </p:txBody>
        </p:sp>
        <p:sp>
          <p:nvSpPr>
            <p:cNvPr id="75" name="Freeform 48"/>
            <p:cNvSpPr>
              <a:spLocks/>
            </p:cNvSpPr>
            <p:nvPr/>
          </p:nvSpPr>
          <p:spPr bwMode="auto">
            <a:xfrm>
              <a:off x="6440488" y="4622801"/>
              <a:ext cx="496888" cy="458788"/>
            </a:xfrm>
            <a:custGeom>
              <a:avLst/>
              <a:gdLst/>
              <a:ahLst/>
              <a:cxnLst>
                <a:cxn ang="0">
                  <a:pos x="313" y="289"/>
                </a:cxn>
                <a:cxn ang="0">
                  <a:pos x="208" y="289"/>
                </a:cxn>
                <a:cxn ang="0">
                  <a:pos x="208" y="0"/>
                </a:cxn>
                <a:cxn ang="0">
                  <a:pos x="0" y="0"/>
                </a:cxn>
              </a:cxnLst>
              <a:rect l="0" t="0" r="r" b="b"/>
              <a:pathLst>
                <a:path w="313" h="289">
                  <a:moveTo>
                    <a:pt x="313" y="289"/>
                  </a:moveTo>
                  <a:lnTo>
                    <a:pt x="208" y="289"/>
                  </a:lnTo>
                  <a:lnTo>
                    <a:pt x="208" y="0"/>
                  </a:lnTo>
                  <a:lnTo>
                    <a:pt x="0" y="0"/>
                  </a:lnTo>
                </a:path>
              </a:pathLst>
            </a:custGeom>
            <a:noFill/>
            <a:ln w="7"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76" name="Freeform 49"/>
            <p:cNvSpPr>
              <a:spLocks/>
            </p:cNvSpPr>
            <p:nvPr/>
          </p:nvSpPr>
          <p:spPr bwMode="auto">
            <a:xfrm>
              <a:off x="6440488" y="5081588"/>
              <a:ext cx="330200" cy="684213"/>
            </a:xfrm>
            <a:custGeom>
              <a:avLst/>
              <a:gdLst/>
              <a:ahLst/>
              <a:cxnLst>
                <a:cxn ang="0">
                  <a:pos x="0" y="431"/>
                </a:cxn>
                <a:cxn ang="0">
                  <a:pos x="208" y="431"/>
                </a:cxn>
                <a:cxn ang="0">
                  <a:pos x="208" y="0"/>
                </a:cxn>
              </a:cxnLst>
              <a:rect l="0" t="0" r="r" b="b"/>
              <a:pathLst>
                <a:path w="208" h="431">
                  <a:moveTo>
                    <a:pt x="0" y="431"/>
                  </a:moveTo>
                  <a:lnTo>
                    <a:pt x="208" y="431"/>
                  </a:lnTo>
                  <a:lnTo>
                    <a:pt x="208" y="0"/>
                  </a:lnTo>
                </a:path>
              </a:pathLst>
            </a:custGeom>
            <a:noFill/>
            <a:ln w="7"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grpSp>
    </p:spTree>
    <p:extLst>
      <p:ext uri="{BB962C8B-B14F-4D97-AF65-F5344CB8AC3E}">
        <p14:creationId xmlns:p14="http://schemas.microsoft.com/office/powerpoint/2010/main" val="390874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갈매기형 수장 38"/>
          <p:cNvSpPr/>
          <p:nvPr/>
        </p:nvSpPr>
        <p:spPr>
          <a:xfrm>
            <a:off x="0" y="0"/>
            <a:ext cx="4860032" cy="6858000"/>
          </a:xfrm>
          <a:prstGeom prst="chevron">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나눔바른고딕" panose="020B0603020101020101" pitchFamily="50" charset="-127"/>
              <a:ea typeface="나눔바른고딕" panose="020B0603020101020101" pitchFamily="50" charset="-127"/>
            </a:endParaRPr>
          </a:p>
        </p:txBody>
      </p:sp>
      <p:sp>
        <p:nvSpPr>
          <p:cNvPr id="5" name="직사각형 4"/>
          <p:cNvSpPr/>
          <p:nvPr/>
        </p:nvSpPr>
        <p:spPr>
          <a:xfrm>
            <a:off x="1142976" y="0"/>
            <a:ext cx="7860432" cy="790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atin typeface="나눔바른고딕" panose="020B0603020101020101" pitchFamily="50" charset="-127"/>
              <a:ea typeface="나눔바른고딕" panose="020B0603020101020101" pitchFamily="50" charset="-127"/>
            </a:endParaRPr>
          </a:p>
        </p:txBody>
      </p:sp>
      <p:sp>
        <p:nvSpPr>
          <p:cNvPr id="21" name="직사각형 20"/>
          <p:cNvSpPr/>
          <p:nvPr/>
        </p:nvSpPr>
        <p:spPr>
          <a:xfrm>
            <a:off x="1259632" y="761861"/>
            <a:ext cx="7884368"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9" name="직사각형 8"/>
          <p:cNvSpPr/>
          <p:nvPr/>
        </p:nvSpPr>
        <p:spPr>
          <a:xfrm>
            <a:off x="820" y="601638"/>
            <a:ext cx="1296144" cy="62563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2" name="순서도: 수동 입력 1"/>
          <p:cNvSpPr/>
          <p:nvPr/>
        </p:nvSpPr>
        <p:spPr>
          <a:xfrm flipV="1">
            <a:off x="820" y="-6748"/>
            <a:ext cx="1296144" cy="812105"/>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13" name="직각 삼각형 12"/>
          <p:cNvSpPr/>
          <p:nvPr/>
        </p:nvSpPr>
        <p:spPr>
          <a:xfrm flipH="1" flipV="1">
            <a:off x="820" y="-2769"/>
            <a:ext cx="1296144" cy="9554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27" name="직사각형 26"/>
          <p:cNvSpPr/>
          <p:nvPr/>
        </p:nvSpPr>
        <p:spPr>
          <a:xfrm>
            <a:off x="2769259" y="214290"/>
            <a:ext cx="4764446" cy="584775"/>
          </a:xfrm>
          <a:prstGeom prst="rect">
            <a:avLst/>
          </a:prstGeom>
        </p:spPr>
        <p:txBody>
          <a:bodyPr wrap="none">
            <a:spAutoFit/>
          </a:bodyPr>
          <a:lstStyle/>
          <a:p>
            <a:pPr algn="ctr"/>
            <a:r>
              <a:rPr lang="en-US" altLang="ko-KR" sz="3200" spc="-300" dirty="0">
                <a:solidFill>
                  <a:schemeClr val="accent5"/>
                </a:solidFill>
                <a:latin typeface="a옛날목욕탕L" panose="02020600000000000000" pitchFamily="18" charset="-127"/>
                <a:ea typeface="a옛날목욕탕L" panose="02020600000000000000" pitchFamily="18" charset="-127"/>
              </a:rPr>
              <a:t>Implemented  Application</a:t>
            </a:r>
            <a:endParaRPr lang="ko-KR" altLang="en-US" sz="3200" spc="-300" dirty="0">
              <a:solidFill>
                <a:schemeClr val="accent5"/>
              </a:solidFill>
              <a:latin typeface="a옛날목욕탕L" panose="02020600000000000000" pitchFamily="18" charset="-127"/>
              <a:ea typeface="a옛날목욕탕L" panose="02020600000000000000" pitchFamily="18" charset="-127"/>
            </a:endParaRPr>
          </a:p>
        </p:txBody>
      </p:sp>
      <p:sp>
        <p:nvSpPr>
          <p:cNvPr id="34" name="직사각형 33"/>
          <p:cNvSpPr/>
          <p:nvPr/>
        </p:nvSpPr>
        <p:spPr>
          <a:xfrm>
            <a:off x="1259632" y="-6394"/>
            <a:ext cx="7884368" cy="9867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35" name="오각형 34"/>
          <p:cNvSpPr/>
          <p:nvPr/>
        </p:nvSpPr>
        <p:spPr>
          <a:xfrm>
            <a:off x="76770" y="2743954"/>
            <a:ext cx="1136231" cy="27699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grpSp>
        <p:nvGrpSpPr>
          <p:cNvPr id="31" name="그룹 30"/>
          <p:cNvGrpSpPr/>
          <p:nvPr/>
        </p:nvGrpSpPr>
        <p:grpSpPr>
          <a:xfrm>
            <a:off x="77601" y="1351801"/>
            <a:ext cx="1039260" cy="2365231"/>
            <a:chOff x="136931" y="2276872"/>
            <a:chExt cx="1039260" cy="2365231"/>
          </a:xfrm>
        </p:grpSpPr>
        <p:sp>
          <p:nvSpPr>
            <p:cNvPr id="24" name="직사각형 23"/>
            <p:cNvSpPr/>
            <p:nvPr/>
          </p:nvSpPr>
          <p:spPr>
            <a:xfrm>
              <a:off x="413545" y="2972949"/>
              <a:ext cx="486030"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Idea</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28" name="직사각형 27"/>
            <p:cNvSpPr/>
            <p:nvPr/>
          </p:nvSpPr>
          <p:spPr>
            <a:xfrm>
              <a:off x="136931" y="2276872"/>
              <a:ext cx="1039260"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Introduction</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29" name="직사각형 28"/>
            <p:cNvSpPr/>
            <p:nvPr/>
          </p:nvSpPr>
          <p:spPr>
            <a:xfrm>
              <a:off x="259049" y="3669026"/>
              <a:ext cx="795026" cy="276999"/>
            </a:xfrm>
            <a:prstGeom prst="rect">
              <a:avLst/>
            </a:prstGeom>
          </p:spPr>
          <p:txBody>
            <a:bodyPr wrap="none">
              <a:spAutoFit/>
            </a:bodyPr>
            <a:lstStyle/>
            <a:p>
              <a:pPr algn="ctr"/>
              <a:r>
                <a:rPr lang="en-US" altLang="ko-KR" sz="1200" b="1" dirty="0">
                  <a:solidFill>
                    <a:schemeClr val="accent5"/>
                  </a:solidFill>
                  <a:latin typeface="나눔바른고딕" panose="020B0603020101020101" pitchFamily="50" charset="-127"/>
                  <a:ea typeface="나눔바른고딕" panose="020B0603020101020101" pitchFamily="50" charset="-127"/>
                </a:rPr>
                <a:t>Progress</a:t>
              </a:r>
              <a:endParaRPr lang="ko-KR" altLang="en-US" sz="1200" b="1" dirty="0">
                <a:solidFill>
                  <a:schemeClr val="accent5"/>
                </a:solidFill>
                <a:latin typeface="나눔바른고딕" panose="020B0603020101020101" pitchFamily="50" charset="-127"/>
                <a:ea typeface="나눔바른고딕" panose="020B0603020101020101" pitchFamily="50" charset="-127"/>
              </a:endParaRPr>
            </a:p>
          </p:txBody>
        </p:sp>
        <p:sp>
          <p:nvSpPr>
            <p:cNvPr id="30" name="직사각형 29"/>
            <p:cNvSpPr/>
            <p:nvPr/>
          </p:nvSpPr>
          <p:spPr>
            <a:xfrm>
              <a:off x="204609" y="4365104"/>
              <a:ext cx="903902"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Schedules</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grpSp>
      <p:sp>
        <p:nvSpPr>
          <p:cNvPr id="36" name="순서도: 준비 35"/>
          <p:cNvSpPr/>
          <p:nvPr/>
        </p:nvSpPr>
        <p:spPr>
          <a:xfrm>
            <a:off x="301664" y="6165304"/>
            <a:ext cx="694456" cy="526368"/>
          </a:xfrm>
          <a:prstGeom prst="flowChartPreparati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나눔바른고딕" panose="020B0603020101020101" pitchFamily="50" charset="-127"/>
              <a:ea typeface="나눔바른고딕" panose="020B0603020101020101" pitchFamily="50" charset="-127"/>
            </a:endParaRPr>
          </a:p>
        </p:txBody>
      </p:sp>
      <p:pic>
        <p:nvPicPr>
          <p:cNvPr id="37" name="Picture 2" descr="C:\Users\madeit-top1\Documents\PPT\icon\심플 도톰한\award ribbon.png"/>
          <p:cNvPicPr>
            <a:picLocks noChangeAspect="1" noChangeArrowheads="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466969" y="6251599"/>
            <a:ext cx="353777" cy="353777"/>
          </a:xfrm>
          <a:prstGeom prst="rect">
            <a:avLst/>
          </a:prstGeom>
          <a:noFill/>
          <a:extLst>
            <a:ext uri="{909E8E84-426E-40DD-AFC4-6F175D3DCCD1}">
              <a14:hiddenFill xmlns:a14="http://schemas.microsoft.com/office/drawing/2010/main">
                <a:solidFill>
                  <a:srgbClr val="FFFFFF"/>
                </a:solidFill>
              </a14:hiddenFill>
            </a:ext>
          </a:extLst>
        </p:spPr>
      </p:pic>
      <p:pic>
        <p:nvPicPr>
          <p:cNvPr id="20" name="그림 19"/>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foregroundMark x1="36150" y1="50704" x2="37559" y2="50704"/>
                        <a14:foregroundMark x1="49296" y1="55869" x2="49296" y2="55869"/>
                      </a14:backgroundRemoval>
                    </a14:imgEffect>
                  </a14:imgLayer>
                </a14:imgProps>
              </a:ext>
              <a:ext uri="{28A0092B-C50C-407E-A947-70E740481C1C}">
                <a14:useLocalDpi xmlns:a14="http://schemas.microsoft.com/office/drawing/2010/main" val="0"/>
              </a:ext>
            </a:extLst>
          </a:blip>
          <a:stretch>
            <a:fillRect/>
          </a:stretch>
        </p:blipFill>
        <p:spPr>
          <a:xfrm>
            <a:off x="304704" y="106778"/>
            <a:ext cx="585051" cy="585051"/>
          </a:xfrm>
          <a:prstGeom prst="rect">
            <a:avLst/>
          </a:prstGeom>
        </p:spPr>
      </p:pic>
      <p:pic>
        <p:nvPicPr>
          <p:cNvPr id="23" name="그림 22"/>
          <p:cNvPicPr>
            <a:picLocks noChangeAspect="1"/>
          </p:cNvPicPr>
          <p:nvPr/>
        </p:nvPicPr>
        <p:blipFill>
          <a:blip r:embed="rId6">
            <a:extLst>
              <a:ext uri="{BEBA8EAE-BF5A-486C-A8C5-ECC9F3942E4B}">
                <a14:imgProps xmlns:a14="http://schemas.microsoft.com/office/drawing/2010/main">
                  <a14:imgLayer r:embed="rId7">
                    <a14:imgEffect>
                      <a14:backgroundRemoval t="0" b="100000" l="0" r="100000">
                        <a14:foregroundMark x1="6332" y1="10769" x2="6332" y2="10769"/>
                        <a14:foregroundMark x1="14248" y1="16154" x2="14248" y2="16154"/>
                        <a14:foregroundMark x1="20580" y1="13077" x2="20580" y2="13077"/>
                        <a14:foregroundMark x1="5541" y1="46154" x2="5541" y2="46154"/>
                        <a14:foregroundMark x1="6332" y1="32308" x2="6332" y2="32308"/>
                        <a14:foregroundMark x1="43799" y1="24615" x2="43799" y2="24615"/>
                        <a14:foregroundMark x1="41161" y1="12308" x2="41161" y2="12308"/>
                        <a14:foregroundMark x1="57256" y1="10769" x2="57256" y2="10769"/>
                        <a14:foregroundMark x1="67018" y1="13077" x2="67018" y2="13077"/>
                        <a14:foregroundMark x1="65435" y1="43077" x2="65435" y2="43077"/>
                        <a14:foregroundMark x1="73087" y1="40000" x2="73087" y2="40000"/>
                        <a14:foregroundMark x1="58575" y1="18462" x2="58575" y2="18462"/>
                        <a14:foregroundMark x1="41689" y1="28462" x2="41689" y2="28462"/>
                        <a14:backgroundMark x1="26913" y1="93077" x2="26913" y2="93077"/>
                        <a14:backgroundMark x1="18470" y1="64615" x2="18470" y2="64615"/>
                        <a14:backgroundMark x1="13193" y1="67692" x2="13193" y2="67692"/>
                        <a14:backgroundMark x1="12665" y1="67692" x2="12665" y2="67692"/>
                        <a14:backgroundMark x1="9499" y1="70769" x2="9499" y2="70769"/>
                        <a14:backgroundMark x1="9235" y1="83846" x2="10818" y2="85385"/>
                        <a14:backgroundMark x1="17414" y1="83846" x2="18997" y2="82308"/>
                        <a14:backgroundMark x1="26913" y1="75385" x2="28760" y2="74615"/>
                        <a14:backgroundMark x1="30607" y1="75385" x2="35884" y2="78462"/>
                        <a14:backgroundMark x1="43536" y1="80000" x2="45119" y2="80000"/>
                        <a14:backgroundMark x1="54354" y1="80000" x2="56464" y2="80000"/>
                        <a14:backgroundMark x1="64380" y1="78462" x2="67282" y2="78462"/>
                        <a14:backgroundMark x1="73879" y1="76923" x2="78100" y2="77692"/>
                        <a14:backgroundMark x1="84169" y1="77692" x2="87335" y2="76923"/>
                        <a14:backgroundMark x1="90765" y1="73846" x2="91293" y2="72308"/>
                        <a14:backgroundMark x1="92612" y1="43077" x2="92612" y2="43077"/>
                        <a14:backgroundMark x1="86280" y1="20769" x2="86280" y2="20769"/>
                        <a14:backgroundMark x1="78628" y1="24615" x2="78628" y2="24615"/>
                        <a14:backgroundMark x1="73087" y1="26154" x2="73087" y2="26154"/>
                        <a14:backgroundMark x1="74406" y1="7692" x2="74406" y2="7692"/>
                        <a14:backgroundMark x1="72032" y1="1538" x2="72032" y2="1538"/>
                        <a14:backgroundMark x1="83905" y1="5385" x2="83905" y2="5385"/>
                        <a14:backgroundMark x1="96834" y1="13846" x2="96834" y2="13846"/>
                        <a14:backgroundMark x1="95515" y1="24615" x2="95515" y2="24615"/>
                      </a14:backgroundRemoval>
                    </a14:imgEffect>
                  </a14:imgLayer>
                </a14:imgProps>
              </a:ext>
              <a:ext uri="{28A0092B-C50C-407E-A947-70E740481C1C}">
                <a14:useLocalDpi xmlns:a14="http://schemas.microsoft.com/office/drawing/2010/main" val="0"/>
              </a:ext>
            </a:extLst>
          </a:blip>
          <a:stretch>
            <a:fillRect/>
          </a:stretch>
        </p:blipFill>
        <p:spPr>
          <a:xfrm>
            <a:off x="7668344" y="6341999"/>
            <a:ext cx="1584176" cy="543385"/>
          </a:xfrm>
          <a:prstGeom prst="rect">
            <a:avLst/>
          </a:prstGeom>
        </p:spPr>
      </p:pic>
      <p:pic>
        <p:nvPicPr>
          <p:cNvPr id="26" name="그림 25"/>
          <p:cNvPicPr>
            <a:picLocks noChangeAspect="1"/>
          </p:cNvPicPr>
          <p:nvPr/>
        </p:nvPicPr>
        <p:blipFill>
          <a:blip r:embed="rId8"/>
          <a:stretch>
            <a:fillRect/>
          </a:stretch>
        </p:blipFill>
        <p:spPr>
          <a:xfrm>
            <a:off x="1403648" y="1285859"/>
            <a:ext cx="7572428" cy="4795233"/>
          </a:xfrm>
          <a:prstGeom prst="rect">
            <a:avLst/>
          </a:prstGeom>
        </p:spPr>
      </p:pic>
    </p:spTree>
    <p:extLst>
      <p:ext uri="{BB962C8B-B14F-4D97-AF65-F5344CB8AC3E}">
        <p14:creationId xmlns:p14="http://schemas.microsoft.com/office/powerpoint/2010/main" val="390874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갈매기형 수장 7"/>
          <p:cNvSpPr/>
          <p:nvPr/>
        </p:nvSpPr>
        <p:spPr>
          <a:xfrm>
            <a:off x="0" y="0"/>
            <a:ext cx="4860032" cy="6858000"/>
          </a:xfrm>
          <a:prstGeom prst="chevron">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나눔바른고딕" panose="020B0603020101020101" pitchFamily="50" charset="-127"/>
              <a:ea typeface="나눔바른고딕" panose="020B0603020101020101" pitchFamily="50" charset="-127"/>
            </a:endParaRPr>
          </a:p>
        </p:txBody>
      </p:sp>
      <p:sp>
        <p:nvSpPr>
          <p:cNvPr id="9" name="갈매기형 수장 8"/>
          <p:cNvSpPr/>
          <p:nvPr/>
        </p:nvSpPr>
        <p:spPr>
          <a:xfrm rot="10800000">
            <a:off x="4283968" y="-27384"/>
            <a:ext cx="4860032" cy="6858000"/>
          </a:xfrm>
          <a:prstGeom prst="chevron">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나눔바른고딕" panose="020B0603020101020101" pitchFamily="50" charset="-127"/>
              <a:ea typeface="나눔바른고딕" panose="020B0603020101020101" pitchFamily="50" charset="-127"/>
            </a:endParaRPr>
          </a:p>
        </p:txBody>
      </p:sp>
      <p:cxnSp>
        <p:nvCxnSpPr>
          <p:cNvPr id="10" name="직선 연결선 9"/>
          <p:cNvCxnSpPr/>
          <p:nvPr/>
        </p:nvCxnSpPr>
        <p:spPr>
          <a:xfrm>
            <a:off x="3673996" y="2757372"/>
            <a:ext cx="0" cy="1363960"/>
          </a:xfrm>
          <a:prstGeom prst="line">
            <a:avLst/>
          </a:prstGeom>
          <a:ln>
            <a:solidFill>
              <a:srgbClr val="7030A0"/>
            </a:solidFill>
            <a:prstDash val="dash"/>
          </a:ln>
        </p:spPr>
        <p:style>
          <a:lnRef idx="1">
            <a:schemeClr val="accent1"/>
          </a:lnRef>
          <a:fillRef idx="0">
            <a:schemeClr val="accent1"/>
          </a:fillRef>
          <a:effectRef idx="0">
            <a:schemeClr val="accent1"/>
          </a:effectRef>
          <a:fontRef idx="minor">
            <a:schemeClr val="tx1"/>
          </a:fontRef>
        </p:style>
      </p:cxnSp>
      <p:grpSp>
        <p:nvGrpSpPr>
          <p:cNvPr id="44" name="그룹 43"/>
          <p:cNvGrpSpPr/>
          <p:nvPr/>
        </p:nvGrpSpPr>
        <p:grpSpPr>
          <a:xfrm>
            <a:off x="5350072" y="2518106"/>
            <a:ext cx="2030239" cy="436376"/>
            <a:chOff x="5350073" y="2518106"/>
            <a:chExt cx="1929656" cy="436376"/>
          </a:xfrm>
        </p:grpSpPr>
        <p:sp>
          <p:nvSpPr>
            <p:cNvPr id="12" name="직사각형 11"/>
            <p:cNvSpPr/>
            <p:nvPr/>
          </p:nvSpPr>
          <p:spPr>
            <a:xfrm rot="20700000">
              <a:off x="5350073" y="2825816"/>
              <a:ext cx="1800000" cy="12866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바른고딕" panose="020B0603020101020101" pitchFamily="50" charset="-127"/>
                <a:ea typeface="나눔바른고딕" panose="020B0603020101020101" pitchFamily="50" charset="-127"/>
              </a:endParaRPr>
            </a:p>
          </p:txBody>
        </p:sp>
        <p:grpSp>
          <p:nvGrpSpPr>
            <p:cNvPr id="43" name="그룹 42"/>
            <p:cNvGrpSpPr/>
            <p:nvPr/>
          </p:nvGrpSpPr>
          <p:grpSpPr>
            <a:xfrm>
              <a:off x="6991697" y="2518106"/>
              <a:ext cx="288032" cy="288032"/>
              <a:chOff x="6991697" y="2518106"/>
              <a:chExt cx="288032" cy="288032"/>
            </a:xfrm>
          </p:grpSpPr>
          <p:sp>
            <p:nvSpPr>
              <p:cNvPr id="14" name="타원 13"/>
              <p:cNvSpPr/>
              <p:nvPr/>
            </p:nvSpPr>
            <p:spPr>
              <a:xfrm>
                <a:off x="6991697" y="2518106"/>
                <a:ext cx="288032" cy="28803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바른고딕" panose="020B0603020101020101" pitchFamily="50" charset="-127"/>
                  <a:ea typeface="나눔바른고딕" panose="020B0603020101020101" pitchFamily="50" charset="-127"/>
                </a:endParaRPr>
              </a:p>
            </p:txBody>
          </p:sp>
          <p:sp>
            <p:nvSpPr>
              <p:cNvPr id="15" name="타원 14"/>
              <p:cNvSpPr/>
              <p:nvPr/>
            </p:nvSpPr>
            <p:spPr>
              <a:xfrm>
                <a:off x="7063705" y="2590114"/>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바른고딕" panose="020B0603020101020101" pitchFamily="50" charset="-127"/>
                  <a:ea typeface="나눔바른고딕" panose="020B0603020101020101" pitchFamily="50" charset="-127"/>
                </a:endParaRPr>
              </a:p>
            </p:txBody>
          </p:sp>
        </p:grpSp>
      </p:grpSp>
      <p:grpSp>
        <p:nvGrpSpPr>
          <p:cNvPr id="42" name="그룹 41"/>
          <p:cNvGrpSpPr/>
          <p:nvPr/>
        </p:nvGrpSpPr>
        <p:grpSpPr>
          <a:xfrm>
            <a:off x="3640930" y="2825051"/>
            <a:ext cx="1886468" cy="441419"/>
            <a:chOff x="3640930" y="2825051"/>
            <a:chExt cx="1886468" cy="441419"/>
          </a:xfrm>
        </p:grpSpPr>
        <p:sp>
          <p:nvSpPr>
            <p:cNvPr id="17" name="직사각형 16"/>
            <p:cNvSpPr/>
            <p:nvPr/>
          </p:nvSpPr>
          <p:spPr>
            <a:xfrm rot="900000">
              <a:off x="3640930" y="2825051"/>
              <a:ext cx="1800000" cy="12866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바른고딕" panose="020B0603020101020101" pitchFamily="50" charset="-127"/>
                <a:ea typeface="나눔바른고딕" panose="020B0603020101020101" pitchFamily="50" charset="-127"/>
              </a:endParaRPr>
            </a:p>
          </p:txBody>
        </p:sp>
        <p:grpSp>
          <p:nvGrpSpPr>
            <p:cNvPr id="41" name="그룹 40"/>
            <p:cNvGrpSpPr/>
            <p:nvPr/>
          </p:nvGrpSpPr>
          <p:grpSpPr>
            <a:xfrm>
              <a:off x="5239366" y="2978438"/>
              <a:ext cx="288032" cy="288032"/>
              <a:chOff x="5239366" y="2978438"/>
              <a:chExt cx="288032" cy="288032"/>
            </a:xfrm>
          </p:grpSpPr>
          <p:sp>
            <p:nvSpPr>
              <p:cNvPr id="19" name="타원 18"/>
              <p:cNvSpPr/>
              <p:nvPr/>
            </p:nvSpPr>
            <p:spPr>
              <a:xfrm rot="1800000">
                <a:off x="5239366" y="2978438"/>
                <a:ext cx="288032" cy="28803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바른고딕" panose="020B0603020101020101" pitchFamily="50" charset="-127"/>
                  <a:ea typeface="나눔바른고딕" panose="020B0603020101020101" pitchFamily="50" charset="-127"/>
                </a:endParaRPr>
              </a:p>
            </p:txBody>
          </p:sp>
          <p:sp>
            <p:nvSpPr>
              <p:cNvPr id="20" name="타원 19"/>
              <p:cNvSpPr/>
              <p:nvPr/>
            </p:nvSpPr>
            <p:spPr>
              <a:xfrm rot="1800000">
                <a:off x="5311374" y="305044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바른고딕" panose="020B0603020101020101" pitchFamily="50" charset="-127"/>
                  <a:ea typeface="나눔바른고딕" panose="020B0603020101020101" pitchFamily="50" charset="-127"/>
                </a:endParaRPr>
              </a:p>
            </p:txBody>
          </p:sp>
        </p:grpSp>
      </p:grpSp>
      <p:grpSp>
        <p:nvGrpSpPr>
          <p:cNvPr id="40" name="그룹 39"/>
          <p:cNvGrpSpPr/>
          <p:nvPr/>
        </p:nvGrpSpPr>
        <p:grpSpPr>
          <a:xfrm>
            <a:off x="1907704" y="2492896"/>
            <a:ext cx="1939179" cy="441709"/>
            <a:chOff x="1907704" y="2492896"/>
            <a:chExt cx="1939179" cy="441709"/>
          </a:xfrm>
        </p:grpSpPr>
        <p:sp>
          <p:nvSpPr>
            <p:cNvPr id="22" name="직사각형 21"/>
            <p:cNvSpPr/>
            <p:nvPr/>
          </p:nvSpPr>
          <p:spPr>
            <a:xfrm rot="20700000">
              <a:off x="1907704" y="2805939"/>
              <a:ext cx="1800000" cy="12866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바른고딕" panose="020B0603020101020101" pitchFamily="50" charset="-127"/>
                <a:ea typeface="나눔바른고딕" panose="020B0603020101020101" pitchFamily="50" charset="-127"/>
              </a:endParaRPr>
            </a:p>
          </p:txBody>
        </p:sp>
        <p:grpSp>
          <p:nvGrpSpPr>
            <p:cNvPr id="39" name="그룹 38"/>
            <p:cNvGrpSpPr/>
            <p:nvPr/>
          </p:nvGrpSpPr>
          <p:grpSpPr>
            <a:xfrm>
              <a:off x="3558851" y="2492896"/>
              <a:ext cx="288032" cy="288032"/>
              <a:chOff x="3558851" y="2492896"/>
              <a:chExt cx="288032" cy="288032"/>
            </a:xfrm>
          </p:grpSpPr>
          <p:sp>
            <p:nvSpPr>
              <p:cNvPr id="24" name="타원 23"/>
              <p:cNvSpPr/>
              <p:nvPr/>
            </p:nvSpPr>
            <p:spPr>
              <a:xfrm>
                <a:off x="3558851" y="2492896"/>
                <a:ext cx="288032" cy="28803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바른고딕" panose="020B0603020101020101" pitchFamily="50" charset="-127"/>
                  <a:ea typeface="나눔바른고딕" panose="020B0603020101020101" pitchFamily="50" charset="-127"/>
                </a:endParaRPr>
              </a:p>
            </p:txBody>
          </p:sp>
          <p:sp>
            <p:nvSpPr>
              <p:cNvPr id="25" name="타원 24"/>
              <p:cNvSpPr/>
              <p:nvPr/>
            </p:nvSpPr>
            <p:spPr>
              <a:xfrm>
                <a:off x="3630859" y="2564904"/>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바른고딕" panose="020B0603020101020101" pitchFamily="50" charset="-127"/>
                  <a:ea typeface="나눔바른고딕" panose="020B0603020101020101" pitchFamily="50" charset="-127"/>
                </a:endParaRPr>
              </a:p>
            </p:txBody>
          </p:sp>
        </p:grpSp>
      </p:grpSp>
      <p:grpSp>
        <p:nvGrpSpPr>
          <p:cNvPr id="38" name="그룹 37"/>
          <p:cNvGrpSpPr/>
          <p:nvPr/>
        </p:nvGrpSpPr>
        <p:grpSpPr>
          <a:xfrm>
            <a:off x="1763688" y="2969204"/>
            <a:ext cx="288032" cy="288032"/>
            <a:chOff x="1763688" y="2969204"/>
            <a:chExt cx="288032" cy="288032"/>
          </a:xfrm>
        </p:grpSpPr>
        <p:sp>
          <p:nvSpPr>
            <p:cNvPr id="27" name="타원 26"/>
            <p:cNvSpPr/>
            <p:nvPr/>
          </p:nvSpPr>
          <p:spPr>
            <a:xfrm>
              <a:off x="1763688" y="2969204"/>
              <a:ext cx="288032" cy="288032"/>
            </a:xfrm>
            <a:prstGeom prst="ellipse">
              <a:avLst/>
            </a:prstGeom>
            <a:solidFill>
              <a:srgbClr val="7030A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바른고딕" panose="020B0603020101020101" pitchFamily="50" charset="-127"/>
                <a:ea typeface="나눔바른고딕" panose="020B0603020101020101" pitchFamily="50" charset="-127"/>
              </a:endParaRPr>
            </a:p>
          </p:txBody>
        </p:sp>
        <p:sp>
          <p:nvSpPr>
            <p:cNvPr id="28" name="타원 27"/>
            <p:cNvSpPr/>
            <p:nvPr/>
          </p:nvSpPr>
          <p:spPr>
            <a:xfrm>
              <a:off x="1835696" y="3041212"/>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바른고딕" panose="020B0603020101020101" pitchFamily="50" charset="-127"/>
                <a:ea typeface="나눔바른고딕" panose="020B0603020101020101" pitchFamily="50" charset="-127"/>
              </a:endParaRPr>
            </a:p>
          </p:txBody>
        </p:sp>
      </p:grpSp>
      <p:sp>
        <p:nvSpPr>
          <p:cNvPr id="29" name="TextBox 28"/>
          <p:cNvSpPr txBox="1"/>
          <p:nvPr/>
        </p:nvSpPr>
        <p:spPr>
          <a:xfrm>
            <a:off x="1691680" y="4121332"/>
            <a:ext cx="1584176" cy="646331"/>
          </a:xfrm>
          <a:prstGeom prst="rect">
            <a:avLst/>
          </a:prstGeom>
          <a:noFill/>
        </p:spPr>
        <p:txBody>
          <a:bodyPr wrap="square" rtlCol="0">
            <a:spAutoFit/>
          </a:bodyPr>
          <a:lstStyle/>
          <a:p>
            <a:r>
              <a:rPr lang="en-US" altLang="ko-KR" dirty="0">
                <a:solidFill>
                  <a:srgbClr val="7030A0"/>
                </a:solidFill>
                <a:latin typeface="나눔바른고딕" panose="020B0603020101020101" pitchFamily="50" charset="-127"/>
                <a:ea typeface="나눔바른고딕" panose="020B0603020101020101" pitchFamily="50" charset="-127"/>
              </a:rPr>
              <a:t>01</a:t>
            </a:r>
          </a:p>
          <a:p>
            <a:r>
              <a:rPr lang="en-US" altLang="ko-KR" dirty="0">
                <a:solidFill>
                  <a:schemeClr val="tx1">
                    <a:lumMod val="85000"/>
                    <a:lumOff val="15000"/>
                  </a:schemeClr>
                </a:solidFill>
                <a:latin typeface="나눔바른고딕" panose="020B0603020101020101" pitchFamily="50" charset="-127"/>
                <a:ea typeface="나눔바른고딕" panose="020B0603020101020101" pitchFamily="50" charset="-127"/>
              </a:rPr>
              <a:t>Introduction</a:t>
            </a:r>
            <a:endParaRPr lang="ko-KR" altLang="en-US" dirty="0">
              <a:solidFill>
                <a:schemeClr val="tx1">
                  <a:lumMod val="85000"/>
                  <a:lumOff val="15000"/>
                </a:schemeClr>
              </a:solidFill>
              <a:latin typeface="나눔바른고딕" panose="020B0603020101020101" pitchFamily="50" charset="-127"/>
              <a:ea typeface="나눔바른고딕" panose="020B0603020101020101" pitchFamily="50" charset="-127"/>
            </a:endParaRPr>
          </a:p>
        </p:txBody>
      </p:sp>
      <p:sp>
        <p:nvSpPr>
          <p:cNvPr id="30" name="TextBox 29"/>
          <p:cNvSpPr txBox="1"/>
          <p:nvPr/>
        </p:nvSpPr>
        <p:spPr>
          <a:xfrm>
            <a:off x="3491880" y="4123073"/>
            <a:ext cx="1584176" cy="646331"/>
          </a:xfrm>
          <a:prstGeom prst="rect">
            <a:avLst/>
          </a:prstGeom>
          <a:noFill/>
        </p:spPr>
        <p:txBody>
          <a:bodyPr wrap="square" rtlCol="0">
            <a:spAutoFit/>
          </a:bodyPr>
          <a:lstStyle/>
          <a:p>
            <a:r>
              <a:rPr lang="en-US" altLang="ko-KR" dirty="0">
                <a:solidFill>
                  <a:srgbClr val="7030A0"/>
                </a:solidFill>
                <a:latin typeface="나눔바른고딕" panose="020B0603020101020101" pitchFamily="50" charset="-127"/>
                <a:ea typeface="나눔바른고딕" panose="020B0603020101020101" pitchFamily="50" charset="-127"/>
              </a:rPr>
              <a:t>02</a:t>
            </a:r>
          </a:p>
          <a:p>
            <a:r>
              <a:rPr lang="en-US" altLang="ko-KR" dirty="0">
                <a:solidFill>
                  <a:schemeClr val="tx1">
                    <a:lumMod val="85000"/>
                    <a:lumOff val="15000"/>
                  </a:schemeClr>
                </a:solidFill>
                <a:latin typeface="나눔바른고딕" panose="020B0603020101020101" pitchFamily="50" charset="-127"/>
                <a:ea typeface="나눔바른고딕" panose="020B0603020101020101" pitchFamily="50" charset="-127"/>
              </a:rPr>
              <a:t>Idea</a:t>
            </a:r>
            <a:endParaRPr lang="ko-KR" altLang="en-US" dirty="0">
              <a:solidFill>
                <a:schemeClr val="tx1">
                  <a:lumMod val="85000"/>
                  <a:lumOff val="15000"/>
                </a:schemeClr>
              </a:solidFill>
              <a:latin typeface="나눔바른고딕" panose="020B0603020101020101" pitchFamily="50" charset="-127"/>
              <a:ea typeface="나눔바른고딕" panose="020B0603020101020101" pitchFamily="50" charset="-127"/>
            </a:endParaRPr>
          </a:p>
        </p:txBody>
      </p:sp>
      <p:sp>
        <p:nvSpPr>
          <p:cNvPr id="31" name="TextBox 30"/>
          <p:cNvSpPr txBox="1"/>
          <p:nvPr/>
        </p:nvSpPr>
        <p:spPr>
          <a:xfrm>
            <a:off x="5148063" y="4119591"/>
            <a:ext cx="1915641" cy="923330"/>
          </a:xfrm>
          <a:prstGeom prst="rect">
            <a:avLst/>
          </a:prstGeom>
          <a:noFill/>
        </p:spPr>
        <p:txBody>
          <a:bodyPr wrap="square" rtlCol="0">
            <a:spAutoFit/>
          </a:bodyPr>
          <a:lstStyle/>
          <a:p>
            <a:r>
              <a:rPr lang="en-US" altLang="ko-KR" dirty="0">
                <a:solidFill>
                  <a:srgbClr val="7030A0"/>
                </a:solidFill>
                <a:latin typeface="나눔바른고딕" panose="020B0603020101020101" pitchFamily="50" charset="-127"/>
                <a:ea typeface="나눔바른고딕" panose="020B0603020101020101" pitchFamily="50" charset="-127"/>
              </a:rPr>
              <a:t>03</a:t>
            </a:r>
          </a:p>
          <a:p>
            <a:r>
              <a:rPr lang="en-US" altLang="ko-KR" dirty="0">
                <a:solidFill>
                  <a:schemeClr val="tx1">
                    <a:lumMod val="85000"/>
                    <a:lumOff val="15000"/>
                  </a:schemeClr>
                </a:solidFill>
                <a:latin typeface="나눔바른고딕" panose="020B0603020101020101" pitchFamily="50" charset="-127"/>
                <a:ea typeface="나눔바른고딕" panose="020B0603020101020101" pitchFamily="50" charset="-127"/>
              </a:rPr>
              <a:t>The progress of development</a:t>
            </a:r>
            <a:endParaRPr lang="ko-KR" altLang="en-US" dirty="0">
              <a:solidFill>
                <a:schemeClr val="tx1">
                  <a:lumMod val="85000"/>
                  <a:lumOff val="15000"/>
                </a:schemeClr>
              </a:solidFill>
              <a:latin typeface="나눔바른고딕" panose="020B0603020101020101" pitchFamily="50" charset="-127"/>
              <a:ea typeface="나눔바른고딕" panose="020B0603020101020101" pitchFamily="50" charset="-127"/>
            </a:endParaRPr>
          </a:p>
        </p:txBody>
      </p:sp>
      <p:sp>
        <p:nvSpPr>
          <p:cNvPr id="32" name="TextBox 31"/>
          <p:cNvSpPr txBox="1"/>
          <p:nvPr/>
        </p:nvSpPr>
        <p:spPr>
          <a:xfrm>
            <a:off x="7020272" y="4121332"/>
            <a:ext cx="1584176" cy="646331"/>
          </a:xfrm>
          <a:prstGeom prst="rect">
            <a:avLst/>
          </a:prstGeom>
          <a:noFill/>
        </p:spPr>
        <p:txBody>
          <a:bodyPr wrap="square" rtlCol="0">
            <a:spAutoFit/>
          </a:bodyPr>
          <a:lstStyle/>
          <a:p>
            <a:r>
              <a:rPr lang="en-US" altLang="ko-KR" dirty="0">
                <a:solidFill>
                  <a:srgbClr val="7030A0"/>
                </a:solidFill>
                <a:latin typeface="나눔바른고딕" panose="020B0603020101020101" pitchFamily="50" charset="-127"/>
                <a:ea typeface="나눔바른고딕" panose="020B0603020101020101" pitchFamily="50" charset="-127"/>
              </a:rPr>
              <a:t>04</a:t>
            </a:r>
          </a:p>
          <a:p>
            <a:r>
              <a:rPr lang="en-US" altLang="ko-KR" dirty="0">
                <a:solidFill>
                  <a:schemeClr val="tx1">
                    <a:lumMod val="85000"/>
                    <a:lumOff val="15000"/>
                  </a:schemeClr>
                </a:solidFill>
                <a:latin typeface="나눔바른고딕" panose="020B0603020101020101" pitchFamily="50" charset="-127"/>
                <a:ea typeface="나눔바른고딕" panose="020B0603020101020101" pitchFamily="50" charset="-127"/>
              </a:rPr>
              <a:t>Schedule</a:t>
            </a:r>
          </a:p>
        </p:txBody>
      </p:sp>
      <p:cxnSp>
        <p:nvCxnSpPr>
          <p:cNvPr id="33" name="직선 연결선 32"/>
          <p:cNvCxnSpPr/>
          <p:nvPr/>
        </p:nvCxnSpPr>
        <p:spPr>
          <a:xfrm>
            <a:off x="1907704" y="3257236"/>
            <a:ext cx="0" cy="864000"/>
          </a:xfrm>
          <a:prstGeom prst="line">
            <a:avLst/>
          </a:prstGeom>
          <a:ln>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34" name="직선 연결선 33"/>
          <p:cNvCxnSpPr/>
          <p:nvPr/>
        </p:nvCxnSpPr>
        <p:spPr>
          <a:xfrm>
            <a:off x="5364088" y="3257236"/>
            <a:ext cx="0" cy="864000"/>
          </a:xfrm>
          <a:prstGeom prst="line">
            <a:avLst/>
          </a:prstGeom>
          <a:ln>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a:xfrm>
            <a:off x="7236296" y="2757372"/>
            <a:ext cx="0" cy="1363960"/>
          </a:xfrm>
          <a:prstGeom prst="line">
            <a:avLst/>
          </a:prstGeom>
          <a:ln>
            <a:solidFill>
              <a:srgbClr val="7030A0"/>
            </a:solidFill>
            <a:prstDash val="dash"/>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23528" y="491173"/>
            <a:ext cx="6912768" cy="646331"/>
          </a:xfrm>
          <a:prstGeom prst="rect">
            <a:avLst/>
          </a:prstGeom>
          <a:noFill/>
        </p:spPr>
        <p:txBody>
          <a:bodyPr wrap="square" rtlCol="0">
            <a:spAutoFit/>
          </a:bodyPr>
          <a:lstStyle/>
          <a:p>
            <a:r>
              <a:rPr lang="ko-KR" altLang="en-US" sz="3600" b="1" dirty="0">
                <a:solidFill>
                  <a:srgbClr val="7030A0"/>
                </a:solidFill>
                <a:latin typeface="a옛날목욕탕L" panose="02020600000000000000" pitchFamily="18" charset="-127"/>
                <a:ea typeface="a옛날목욕탕L" panose="02020600000000000000" pitchFamily="18" charset="-127"/>
              </a:rPr>
              <a:t>목 차</a:t>
            </a:r>
          </a:p>
        </p:txBody>
      </p:sp>
      <p:sp>
        <p:nvSpPr>
          <p:cNvPr id="37" name="TextBox 36"/>
          <p:cNvSpPr txBox="1"/>
          <p:nvPr/>
        </p:nvSpPr>
        <p:spPr>
          <a:xfrm>
            <a:off x="323528" y="1052736"/>
            <a:ext cx="6912768" cy="461665"/>
          </a:xfrm>
          <a:prstGeom prst="rect">
            <a:avLst/>
          </a:prstGeom>
          <a:noFill/>
        </p:spPr>
        <p:txBody>
          <a:bodyPr wrap="square" rtlCol="0">
            <a:spAutoFit/>
          </a:bodyPr>
          <a:lstStyle/>
          <a:p>
            <a:r>
              <a:rPr lang="en-US" altLang="ko-KR" sz="2400" b="1" dirty="0">
                <a:solidFill>
                  <a:schemeClr val="bg1">
                    <a:lumMod val="65000"/>
                  </a:schemeClr>
                </a:solidFill>
                <a:latin typeface="나눔바른고딕" panose="020B0603020101020101" pitchFamily="50" charset="-127"/>
                <a:ea typeface="나눔바른고딕" panose="020B0603020101020101" pitchFamily="50" charset="-127"/>
              </a:rPr>
              <a:t>CONTENTS</a:t>
            </a:r>
            <a:endParaRPr lang="ko-KR" altLang="en-US" sz="2400" b="1" dirty="0">
              <a:solidFill>
                <a:schemeClr val="bg1">
                  <a:lumMod val="65000"/>
                </a:schemeClr>
              </a:solidFill>
              <a:latin typeface="나눔바른고딕" panose="020B0603020101020101" pitchFamily="50" charset="-127"/>
              <a:ea typeface="나눔바른고딕" panose="020B0603020101020101" pitchFamily="50" charset="-127"/>
            </a:endParaRPr>
          </a:p>
        </p:txBody>
      </p:sp>
      <p:pic>
        <p:nvPicPr>
          <p:cNvPr id="46" name="그림 45"/>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36150" y1="50704" x2="37559" y2="50704"/>
                        <a14:foregroundMark x1="49296" y1="55869" x2="49296" y2="55869"/>
                      </a14:backgroundRemoval>
                    </a14:imgEffect>
                  </a14:imgLayer>
                </a14:imgProps>
              </a:ext>
              <a:ext uri="{28A0092B-C50C-407E-A947-70E740481C1C}">
                <a14:useLocalDpi xmlns:a14="http://schemas.microsoft.com/office/drawing/2010/main" val="0"/>
              </a:ext>
            </a:extLst>
          </a:blip>
          <a:stretch>
            <a:fillRect/>
          </a:stretch>
        </p:blipFill>
        <p:spPr>
          <a:xfrm>
            <a:off x="7002032" y="6165769"/>
            <a:ext cx="585051" cy="585051"/>
          </a:xfrm>
          <a:prstGeom prst="rect">
            <a:avLst/>
          </a:prstGeom>
        </p:spPr>
      </p:pic>
      <p:pic>
        <p:nvPicPr>
          <p:cNvPr id="48" name="그림 47"/>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foregroundMark x1="6332" y1="10769" x2="6332" y2="10769"/>
                        <a14:foregroundMark x1="14248" y1="16154" x2="14248" y2="16154"/>
                        <a14:foregroundMark x1="20580" y1="13077" x2="20580" y2="13077"/>
                        <a14:foregroundMark x1="5541" y1="46154" x2="5541" y2="46154"/>
                        <a14:foregroundMark x1="6332" y1="32308" x2="6332" y2="32308"/>
                        <a14:foregroundMark x1="43799" y1="24615" x2="43799" y2="24615"/>
                        <a14:foregroundMark x1="41161" y1="12308" x2="41161" y2="12308"/>
                        <a14:foregroundMark x1="57256" y1="10769" x2="57256" y2="10769"/>
                        <a14:foregroundMark x1="67018" y1="13077" x2="67018" y2="13077"/>
                        <a14:foregroundMark x1="65435" y1="43077" x2="65435" y2="43077"/>
                        <a14:foregroundMark x1="73087" y1="40000" x2="73087" y2="40000"/>
                        <a14:foregroundMark x1="58575" y1="18462" x2="58575" y2="18462"/>
                        <a14:foregroundMark x1="41689" y1="28462" x2="41689" y2="28462"/>
                        <a14:backgroundMark x1="26913" y1="93077" x2="26913" y2="93077"/>
                        <a14:backgroundMark x1="18470" y1="64615" x2="18470" y2="64615"/>
                        <a14:backgroundMark x1="13193" y1="67692" x2="13193" y2="67692"/>
                        <a14:backgroundMark x1="12665" y1="67692" x2="12665" y2="67692"/>
                        <a14:backgroundMark x1="9499" y1="70769" x2="9499" y2="70769"/>
                        <a14:backgroundMark x1="9235" y1="83846" x2="10818" y2="85385"/>
                        <a14:backgroundMark x1="17414" y1="83846" x2="18997" y2="82308"/>
                        <a14:backgroundMark x1="26913" y1="75385" x2="28760" y2="74615"/>
                        <a14:backgroundMark x1="30607" y1="75385" x2="35884" y2="78462"/>
                        <a14:backgroundMark x1="43536" y1="80000" x2="45119" y2="80000"/>
                        <a14:backgroundMark x1="54354" y1="80000" x2="56464" y2="80000"/>
                        <a14:backgroundMark x1="64380" y1="78462" x2="67282" y2="78462"/>
                        <a14:backgroundMark x1="73879" y1="76923" x2="78100" y2="77692"/>
                        <a14:backgroundMark x1="84169" y1="77692" x2="87335" y2="76923"/>
                        <a14:backgroundMark x1="90765" y1="73846" x2="91293" y2="72308"/>
                        <a14:backgroundMark x1="92612" y1="43077" x2="92612" y2="43077"/>
                        <a14:backgroundMark x1="86280" y1="20769" x2="86280" y2="20769"/>
                        <a14:backgroundMark x1="78628" y1="24615" x2="78628" y2="24615"/>
                        <a14:backgroundMark x1="73087" y1="26154" x2="73087" y2="26154"/>
                        <a14:backgroundMark x1="74406" y1="7692" x2="74406" y2="7692"/>
                        <a14:backgroundMark x1="72032" y1="1538" x2="72032" y2="1538"/>
                        <a14:backgroundMark x1="83905" y1="5385" x2="83905" y2="5385"/>
                        <a14:backgroundMark x1="96834" y1="13846" x2="96834" y2="13846"/>
                        <a14:backgroundMark x1="95515" y1="24615" x2="95515" y2="24615"/>
                      </a14:backgroundRemoval>
                    </a14:imgEffect>
                  </a14:imgLayer>
                </a14:imgProps>
              </a:ext>
              <a:ext uri="{28A0092B-C50C-407E-A947-70E740481C1C}">
                <a14:useLocalDpi xmlns:a14="http://schemas.microsoft.com/office/drawing/2010/main" val="0"/>
              </a:ext>
            </a:extLst>
          </a:blip>
          <a:stretch>
            <a:fillRect/>
          </a:stretch>
        </p:blipFill>
        <p:spPr>
          <a:xfrm>
            <a:off x="7668344" y="6341999"/>
            <a:ext cx="1584176" cy="543385"/>
          </a:xfrm>
          <a:prstGeom prst="rect">
            <a:avLst/>
          </a:prstGeom>
        </p:spPr>
      </p:pic>
    </p:spTree>
    <p:extLst>
      <p:ext uri="{BB962C8B-B14F-4D97-AF65-F5344CB8AC3E}">
        <p14:creationId xmlns:p14="http://schemas.microsoft.com/office/powerpoint/2010/main" val="2414380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갈매기형 수장 38"/>
          <p:cNvSpPr/>
          <p:nvPr/>
        </p:nvSpPr>
        <p:spPr>
          <a:xfrm>
            <a:off x="0" y="0"/>
            <a:ext cx="4860032" cy="6858000"/>
          </a:xfrm>
          <a:prstGeom prst="chevron">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나눔바른고딕" panose="020B0603020101020101" pitchFamily="50" charset="-127"/>
              <a:ea typeface="나눔바른고딕" panose="020B0603020101020101" pitchFamily="50" charset="-127"/>
            </a:endParaRPr>
          </a:p>
        </p:txBody>
      </p:sp>
      <p:sp>
        <p:nvSpPr>
          <p:cNvPr id="5" name="직사각형 4"/>
          <p:cNvSpPr/>
          <p:nvPr/>
        </p:nvSpPr>
        <p:spPr>
          <a:xfrm>
            <a:off x="1142976" y="0"/>
            <a:ext cx="7860432" cy="790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atin typeface="나눔바른고딕" panose="020B0603020101020101" pitchFamily="50" charset="-127"/>
              <a:ea typeface="나눔바른고딕" panose="020B0603020101020101" pitchFamily="50" charset="-127"/>
            </a:endParaRPr>
          </a:p>
        </p:txBody>
      </p:sp>
      <p:sp>
        <p:nvSpPr>
          <p:cNvPr id="21" name="직사각형 20"/>
          <p:cNvSpPr/>
          <p:nvPr/>
        </p:nvSpPr>
        <p:spPr>
          <a:xfrm>
            <a:off x="1259632" y="761861"/>
            <a:ext cx="7884368"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9" name="직사각형 8"/>
          <p:cNvSpPr/>
          <p:nvPr/>
        </p:nvSpPr>
        <p:spPr>
          <a:xfrm>
            <a:off x="820" y="601638"/>
            <a:ext cx="1296144" cy="62563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2" name="순서도: 수동 입력 1"/>
          <p:cNvSpPr/>
          <p:nvPr/>
        </p:nvSpPr>
        <p:spPr>
          <a:xfrm flipV="1">
            <a:off x="820" y="-6748"/>
            <a:ext cx="1296144" cy="812105"/>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13" name="직각 삼각형 12"/>
          <p:cNvSpPr/>
          <p:nvPr/>
        </p:nvSpPr>
        <p:spPr>
          <a:xfrm flipH="1" flipV="1">
            <a:off x="820" y="-2769"/>
            <a:ext cx="1296144" cy="9554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27" name="직사각형 26"/>
          <p:cNvSpPr/>
          <p:nvPr/>
        </p:nvSpPr>
        <p:spPr>
          <a:xfrm>
            <a:off x="2769259" y="214290"/>
            <a:ext cx="4764446" cy="584775"/>
          </a:xfrm>
          <a:prstGeom prst="rect">
            <a:avLst/>
          </a:prstGeom>
        </p:spPr>
        <p:txBody>
          <a:bodyPr wrap="none">
            <a:spAutoFit/>
          </a:bodyPr>
          <a:lstStyle/>
          <a:p>
            <a:pPr algn="ctr"/>
            <a:r>
              <a:rPr lang="en-US" altLang="ko-KR" sz="3200" spc="-300" dirty="0">
                <a:solidFill>
                  <a:schemeClr val="accent5"/>
                </a:solidFill>
                <a:latin typeface="a옛날목욕탕L" panose="02020600000000000000" pitchFamily="18" charset="-127"/>
                <a:ea typeface="a옛날목욕탕L" panose="02020600000000000000" pitchFamily="18" charset="-127"/>
              </a:rPr>
              <a:t>Implemented  Application</a:t>
            </a:r>
            <a:endParaRPr lang="ko-KR" altLang="en-US" sz="3200" spc="-300" dirty="0">
              <a:solidFill>
                <a:schemeClr val="accent5"/>
              </a:solidFill>
              <a:latin typeface="a옛날목욕탕L" panose="02020600000000000000" pitchFamily="18" charset="-127"/>
              <a:ea typeface="a옛날목욕탕L" panose="02020600000000000000" pitchFamily="18" charset="-127"/>
            </a:endParaRPr>
          </a:p>
        </p:txBody>
      </p:sp>
      <p:sp>
        <p:nvSpPr>
          <p:cNvPr id="34" name="직사각형 33"/>
          <p:cNvSpPr/>
          <p:nvPr/>
        </p:nvSpPr>
        <p:spPr>
          <a:xfrm>
            <a:off x="1259632" y="-6394"/>
            <a:ext cx="7884368" cy="9867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35" name="오각형 34"/>
          <p:cNvSpPr/>
          <p:nvPr/>
        </p:nvSpPr>
        <p:spPr>
          <a:xfrm>
            <a:off x="76770" y="2743954"/>
            <a:ext cx="1136231" cy="27699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grpSp>
        <p:nvGrpSpPr>
          <p:cNvPr id="3" name="그룹 30"/>
          <p:cNvGrpSpPr/>
          <p:nvPr/>
        </p:nvGrpSpPr>
        <p:grpSpPr>
          <a:xfrm>
            <a:off x="77601" y="1351801"/>
            <a:ext cx="1039260" cy="2365231"/>
            <a:chOff x="136931" y="2276872"/>
            <a:chExt cx="1039260" cy="2365231"/>
          </a:xfrm>
        </p:grpSpPr>
        <p:sp>
          <p:nvSpPr>
            <p:cNvPr id="24" name="직사각형 23"/>
            <p:cNvSpPr/>
            <p:nvPr/>
          </p:nvSpPr>
          <p:spPr>
            <a:xfrm>
              <a:off x="413545" y="2972949"/>
              <a:ext cx="486030"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Idea</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28" name="직사각형 27"/>
            <p:cNvSpPr/>
            <p:nvPr/>
          </p:nvSpPr>
          <p:spPr>
            <a:xfrm>
              <a:off x="136931" y="2276872"/>
              <a:ext cx="1039260"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Introduction</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29" name="직사각형 28"/>
            <p:cNvSpPr/>
            <p:nvPr/>
          </p:nvSpPr>
          <p:spPr>
            <a:xfrm>
              <a:off x="259049" y="3669026"/>
              <a:ext cx="795026" cy="276999"/>
            </a:xfrm>
            <a:prstGeom prst="rect">
              <a:avLst/>
            </a:prstGeom>
          </p:spPr>
          <p:txBody>
            <a:bodyPr wrap="none">
              <a:spAutoFit/>
            </a:bodyPr>
            <a:lstStyle/>
            <a:p>
              <a:pPr algn="ctr"/>
              <a:r>
                <a:rPr lang="en-US" altLang="ko-KR" sz="1200" b="1" dirty="0">
                  <a:solidFill>
                    <a:schemeClr val="accent5"/>
                  </a:solidFill>
                  <a:latin typeface="나눔바른고딕" panose="020B0603020101020101" pitchFamily="50" charset="-127"/>
                  <a:ea typeface="나눔바른고딕" panose="020B0603020101020101" pitchFamily="50" charset="-127"/>
                </a:rPr>
                <a:t>Progress</a:t>
              </a:r>
              <a:endParaRPr lang="ko-KR" altLang="en-US" sz="1200" b="1" dirty="0">
                <a:solidFill>
                  <a:schemeClr val="accent5"/>
                </a:solidFill>
                <a:latin typeface="나눔바른고딕" panose="020B0603020101020101" pitchFamily="50" charset="-127"/>
                <a:ea typeface="나눔바른고딕" panose="020B0603020101020101" pitchFamily="50" charset="-127"/>
              </a:endParaRPr>
            </a:p>
          </p:txBody>
        </p:sp>
        <p:sp>
          <p:nvSpPr>
            <p:cNvPr id="30" name="직사각형 29"/>
            <p:cNvSpPr/>
            <p:nvPr/>
          </p:nvSpPr>
          <p:spPr>
            <a:xfrm>
              <a:off x="204609" y="4365104"/>
              <a:ext cx="903902"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Schedules</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grpSp>
      <p:sp>
        <p:nvSpPr>
          <p:cNvPr id="36" name="순서도: 준비 35"/>
          <p:cNvSpPr/>
          <p:nvPr/>
        </p:nvSpPr>
        <p:spPr>
          <a:xfrm>
            <a:off x="301664" y="6165304"/>
            <a:ext cx="694456" cy="526368"/>
          </a:xfrm>
          <a:prstGeom prst="flowChartPreparati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나눔바른고딕" panose="020B0603020101020101" pitchFamily="50" charset="-127"/>
              <a:ea typeface="나눔바른고딕" panose="020B0603020101020101" pitchFamily="50" charset="-127"/>
            </a:endParaRPr>
          </a:p>
        </p:txBody>
      </p:sp>
      <p:pic>
        <p:nvPicPr>
          <p:cNvPr id="37" name="Picture 2" descr="C:\Users\madeit-top1\Documents\PPT\icon\심플 도톰한\award ribbon.png"/>
          <p:cNvPicPr>
            <a:picLocks noChangeAspect="1" noChangeArrowheads="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466969" y="6251599"/>
            <a:ext cx="353777" cy="353777"/>
          </a:xfrm>
          <a:prstGeom prst="rect">
            <a:avLst/>
          </a:prstGeom>
          <a:noFill/>
          <a:extLst>
            <a:ext uri="{909E8E84-426E-40DD-AFC4-6F175D3DCCD1}">
              <a14:hiddenFill xmlns:a14="http://schemas.microsoft.com/office/drawing/2010/main">
                <a:solidFill>
                  <a:srgbClr val="FFFFFF"/>
                </a:solidFill>
              </a14:hiddenFill>
            </a:ext>
          </a:extLst>
        </p:spPr>
      </p:pic>
      <p:pic>
        <p:nvPicPr>
          <p:cNvPr id="20" name="그림 19"/>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foregroundMark x1="36150" y1="50704" x2="37559" y2="50704"/>
                        <a14:foregroundMark x1="49296" y1="55869" x2="49296" y2="55869"/>
                      </a14:backgroundRemoval>
                    </a14:imgEffect>
                  </a14:imgLayer>
                </a14:imgProps>
              </a:ext>
              <a:ext uri="{28A0092B-C50C-407E-A947-70E740481C1C}">
                <a14:useLocalDpi xmlns:a14="http://schemas.microsoft.com/office/drawing/2010/main" val="0"/>
              </a:ext>
            </a:extLst>
          </a:blip>
          <a:stretch>
            <a:fillRect/>
          </a:stretch>
        </p:blipFill>
        <p:spPr>
          <a:xfrm>
            <a:off x="304704" y="106778"/>
            <a:ext cx="585051" cy="585051"/>
          </a:xfrm>
          <a:prstGeom prst="rect">
            <a:avLst/>
          </a:prstGeom>
        </p:spPr>
      </p:pic>
      <p:pic>
        <p:nvPicPr>
          <p:cNvPr id="23" name="그림 22"/>
          <p:cNvPicPr>
            <a:picLocks noChangeAspect="1"/>
          </p:cNvPicPr>
          <p:nvPr/>
        </p:nvPicPr>
        <p:blipFill>
          <a:blip r:embed="rId6">
            <a:extLst>
              <a:ext uri="{BEBA8EAE-BF5A-486C-A8C5-ECC9F3942E4B}">
                <a14:imgProps xmlns:a14="http://schemas.microsoft.com/office/drawing/2010/main">
                  <a14:imgLayer r:embed="rId7">
                    <a14:imgEffect>
                      <a14:backgroundRemoval t="0" b="100000" l="0" r="100000">
                        <a14:foregroundMark x1="6332" y1="10769" x2="6332" y2="10769"/>
                        <a14:foregroundMark x1="14248" y1="16154" x2="14248" y2="16154"/>
                        <a14:foregroundMark x1="20580" y1="13077" x2="20580" y2="13077"/>
                        <a14:foregroundMark x1="5541" y1="46154" x2="5541" y2="46154"/>
                        <a14:foregroundMark x1="6332" y1="32308" x2="6332" y2="32308"/>
                        <a14:foregroundMark x1="43799" y1="24615" x2="43799" y2="24615"/>
                        <a14:foregroundMark x1="41161" y1="12308" x2="41161" y2="12308"/>
                        <a14:foregroundMark x1="57256" y1="10769" x2="57256" y2="10769"/>
                        <a14:foregroundMark x1="67018" y1="13077" x2="67018" y2="13077"/>
                        <a14:foregroundMark x1="65435" y1="43077" x2="65435" y2="43077"/>
                        <a14:foregroundMark x1="73087" y1="40000" x2="73087" y2="40000"/>
                        <a14:foregroundMark x1="58575" y1="18462" x2="58575" y2="18462"/>
                        <a14:foregroundMark x1="41689" y1="28462" x2="41689" y2="28462"/>
                        <a14:backgroundMark x1="26913" y1="93077" x2="26913" y2="93077"/>
                        <a14:backgroundMark x1="18470" y1="64615" x2="18470" y2="64615"/>
                        <a14:backgroundMark x1="13193" y1="67692" x2="13193" y2="67692"/>
                        <a14:backgroundMark x1="12665" y1="67692" x2="12665" y2="67692"/>
                        <a14:backgroundMark x1="9499" y1="70769" x2="9499" y2="70769"/>
                        <a14:backgroundMark x1="9235" y1="83846" x2="10818" y2="85385"/>
                        <a14:backgroundMark x1="17414" y1="83846" x2="18997" y2="82308"/>
                        <a14:backgroundMark x1="26913" y1="75385" x2="28760" y2="74615"/>
                        <a14:backgroundMark x1="30607" y1="75385" x2="35884" y2="78462"/>
                        <a14:backgroundMark x1="43536" y1="80000" x2="45119" y2="80000"/>
                        <a14:backgroundMark x1="54354" y1="80000" x2="56464" y2="80000"/>
                        <a14:backgroundMark x1="64380" y1="78462" x2="67282" y2="78462"/>
                        <a14:backgroundMark x1="73879" y1="76923" x2="78100" y2="77692"/>
                        <a14:backgroundMark x1="84169" y1="77692" x2="87335" y2="76923"/>
                        <a14:backgroundMark x1="90765" y1="73846" x2="91293" y2="72308"/>
                        <a14:backgroundMark x1="92612" y1="43077" x2="92612" y2="43077"/>
                        <a14:backgroundMark x1="86280" y1="20769" x2="86280" y2="20769"/>
                        <a14:backgroundMark x1="78628" y1="24615" x2="78628" y2="24615"/>
                        <a14:backgroundMark x1="73087" y1="26154" x2="73087" y2="26154"/>
                        <a14:backgroundMark x1="74406" y1="7692" x2="74406" y2="7692"/>
                        <a14:backgroundMark x1="72032" y1="1538" x2="72032" y2="1538"/>
                        <a14:backgroundMark x1="83905" y1="5385" x2="83905" y2="5385"/>
                        <a14:backgroundMark x1="96834" y1="13846" x2="96834" y2="13846"/>
                        <a14:backgroundMark x1="95515" y1="24615" x2="95515" y2="24615"/>
                      </a14:backgroundRemoval>
                    </a14:imgEffect>
                  </a14:imgLayer>
                </a14:imgProps>
              </a:ext>
              <a:ext uri="{28A0092B-C50C-407E-A947-70E740481C1C}">
                <a14:useLocalDpi xmlns:a14="http://schemas.microsoft.com/office/drawing/2010/main" val="0"/>
              </a:ext>
            </a:extLst>
          </a:blip>
          <a:stretch>
            <a:fillRect/>
          </a:stretch>
        </p:blipFill>
        <p:spPr>
          <a:xfrm>
            <a:off x="7668344" y="6341999"/>
            <a:ext cx="1584176" cy="543385"/>
          </a:xfrm>
          <a:prstGeom prst="rect">
            <a:avLst/>
          </a:prstGeom>
        </p:spPr>
      </p:pic>
      <p:grpSp>
        <p:nvGrpSpPr>
          <p:cNvPr id="4" name="그룹 3"/>
          <p:cNvGrpSpPr/>
          <p:nvPr/>
        </p:nvGrpSpPr>
        <p:grpSpPr>
          <a:xfrm>
            <a:off x="4283968" y="1360216"/>
            <a:ext cx="2220120" cy="4367450"/>
            <a:chOff x="4071934" y="1000108"/>
            <a:chExt cx="2786082" cy="5480818"/>
          </a:xfrm>
        </p:grpSpPr>
        <p:pic>
          <p:nvPicPr>
            <p:cNvPr id="25" name="그림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71934" y="1000108"/>
              <a:ext cx="2786082" cy="5480818"/>
            </a:xfrm>
            <a:prstGeom prst="rect">
              <a:avLst/>
            </a:prstGeom>
          </p:spPr>
        </p:pic>
        <p:pic>
          <p:nvPicPr>
            <p:cNvPr id="2050" name="Picture 2"/>
            <p:cNvPicPr>
              <a:picLocks noChangeAspect="1" noChangeArrowheads="1"/>
            </p:cNvPicPr>
            <p:nvPr/>
          </p:nvPicPr>
          <p:blipFill>
            <a:blip r:embed="rId9"/>
            <a:srcRect/>
            <a:stretch>
              <a:fillRect/>
            </a:stretch>
          </p:blipFill>
          <p:spPr bwMode="auto">
            <a:xfrm>
              <a:off x="4214810" y="1857364"/>
              <a:ext cx="2500330" cy="3786214"/>
            </a:xfrm>
            <a:prstGeom prst="rect">
              <a:avLst/>
            </a:prstGeom>
            <a:noFill/>
            <a:ln w="9525">
              <a:noFill/>
              <a:miter lim="800000"/>
              <a:headEnd/>
              <a:tailEnd/>
            </a:ln>
            <a:effectLst/>
          </p:spPr>
        </p:pic>
      </p:grpSp>
      <p:sp>
        <p:nvSpPr>
          <p:cNvPr id="26" name="TextBox 25"/>
          <p:cNvSpPr txBox="1"/>
          <p:nvPr/>
        </p:nvSpPr>
        <p:spPr>
          <a:xfrm>
            <a:off x="4558984" y="5795972"/>
            <a:ext cx="1670086" cy="369332"/>
          </a:xfrm>
          <a:prstGeom prst="rect">
            <a:avLst/>
          </a:prstGeom>
          <a:noFill/>
        </p:spPr>
        <p:txBody>
          <a:bodyPr wrap="square" rtlCol="0">
            <a:spAutoFit/>
          </a:bodyPr>
          <a:lstStyle/>
          <a:p>
            <a:pPr algn="ctr"/>
            <a:r>
              <a:rPr lang="en-US" altLang="ko-KR" dirty="0">
                <a:latin typeface="나눔바른고딕" panose="020B0603020101020101" pitchFamily="50" charset="-127"/>
                <a:ea typeface="나눔바른고딕" panose="020B0603020101020101" pitchFamily="50" charset="-127"/>
              </a:rPr>
              <a:t>Main</a:t>
            </a:r>
            <a:endParaRPr lang="ko-KR" altLang="en-US" dirty="0">
              <a:latin typeface="나눔바른고딕" panose="020B0603020101020101" pitchFamily="50" charset="-127"/>
              <a:ea typeface="나눔바른고딕" panose="020B0603020101020101" pitchFamily="50" charset="-127"/>
            </a:endParaRPr>
          </a:p>
        </p:txBody>
      </p:sp>
    </p:spTree>
    <p:extLst>
      <p:ext uri="{BB962C8B-B14F-4D97-AF65-F5344CB8AC3E}">
        <p14:creationId xmlns:p14="http://schemas.microsoft.com/office/powerpoint/2010/main" val="390874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갈매기형 수장 38"/>
          <p:cNvSpPr/>
          <p:nvPr/>
        </p:nvSpPr>
        <p:spPr>
          <a:xfrm>
            <a:off x="0" y="0"/>
            <a:ext cx="4860032" cy="6858000"/>
          </a:xfrm>
          <a:prstGeom prst="chevron">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나눔바른고딕" panose="020B0603020101020101" pitchFamily="50" charset="-127"/>
              <a:ea typeface="나눔바른고딕" panose="020B0603020101020101" pitchFamily="50" charset="-127"/>
            </a:endParaRPr>
          </a:p>
        </p:txBody>
      </p:sp>
      <p:sp>
        <p:nvSpPr>
          <p:cNvPr id="5" name="직사각형 4"/>
          <p:cNvSpPr/>
          <p:nvPr/>
        </p:nvSpPr>
        <p:spPr>
          <a:xfrm>
            <a:off x="1142976" y="0"/>
            <a:ext cx="7860432" cy="790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atin typeface="나눔바른고딕" panose="020B0603020101020101" pitchFamily="50" charset="-127"/>
              <a:ea typeface="나눔바른고딕" panose="020B0603020101020101" pitchFamily="50" charset="-127"/>
            </a:endParaRPr>
          </a:p>
        </p:txBody>
      </p:sp>
      <p:sp>
        <p:nvSpPr>
          <p:cNvPr id="21" name="직사각형 20"/>
          <p:cNvSpPr/>
          <p:nvPr/>
        </p:nvSpPr>
        <p:spPr>
          <a:xfrm>
            <a:off x="1259632" y="761861"/>
            <a:ext cx="7884368"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9" name="직사각형 8"/>
          <p:cNvSpPr/>
          <p:nvPr/>
        </p:nvSpPr>
        <p:spPr>
          <a:xfrm>
            <a:off x="820" y="601638"/>
            <a:ext cx="1296144" cy="62563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2" name="순서도: 수동 입력 1"/>
          <p:cNvSpPr/>
          <p:nvPr/>
        </p:nvSpPr>
        <p:spPr>
          <a:xfrm flipV="1">
            <a:off x="820" y="-6748"/>
            <a:ext cx="1296144" cy="812105"/>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13" name="직각 삼각형 12"/>
          <p:cNvSpPr/>
          <p:nvPr/>
        </p:nvSpPr>
        <p:spPr>
          <a:xfrm flipH="1" flipV="1">
            <a:off x="820" y="-2769"/>
            <a:ext cx="1296144" cy="9554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27" name="직사각형 26"/>
          <p:cNvSpPr/>
          <p:nvPr/>
        </p:nvSpPr>
        <p:spPr>
          <a:xfrm>
            <a:off x="2769259" y="214290"/>
            <a:ext cx="4764446" cy="584775"/>
          </a:xfrm>
          <a:prstGeom prst="rect">
            <a:avLst/>
          </a:prstGeom>
        </p:spPr>
        <p:txBody>
          <a:bodyPr wrap="none">
            <a:spAutoFit/>
          </a:bodyPr>
          <a:lstStyle/>
          <a:p>
            <a:pPr algn="ctr"/>
            <a:r>
              <a:rPr lang="en-US" altLang="ko-KR" sz="3200" spc="-300" dirty="0">
                <a:solidFill>
                  <a:schemeClr val="accent5"/>
                </a:solidFill>
                <a:latin typeface="a옛날목욕탕L" panose="02020600000000000000" pitchFamily="18" charset="-127"/>
                <a:ea typeface="a옛날목욕탕L" panose="02020600000000000000" pitchFamily="18" charset="-127"/>
              </a:rPr>
              <a:t>Implemented  Application</a:t>
            </a:r>
            <a:endParaRPr lang="ko-KR" altLang="en-US" sz="3200" spc="-300" dirty="0">
              <a:solidFill>
                <a:schemeClr val="accent5"/>
              </a:solidFill>
              <a:latin typeface="a옛날목욕탕L" panose="02020600000000000000" pitchFamily="18" charset="-127"/>
              <a:ea typeface="a옛날목욕탕L" panose="02020600000000000000" pitchFamily="18" charset="-127"/>
            </a:endParaRPr>
          </a:p>
        </p:txBody>
      </p:sp>
      <p:sp>
        <p:nvSpPr>
          <p:cNvPr id="34" name="직사각형 33"/>
          <p:cNvSpPr/>
          <p:nvPr/>
        </p:nvSpPr>
        <p:spPr>
          <a:xfrm>
            <a:off x="1259632" y="-6394"/>
            <a:ext cx="7884368" cy="9867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35" name="오각형 34"/>
          <p:cNvSpPr/>
          <p:nvPr/>
        </p:nvSpPr>
        <p:spPr>
          <a:xfrm>
            <a:off x="76770" y="2743954"/>
            <a:ext cx="1136231" cy="27699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grpSp>
        <p:nvGrpSpPr>
          <p:cNvPr id="3" name="그룹 30"/>
          <p:cNvGrpSpPr/>
          <p:nvPr/>
        </p:nvGrpSpPr>
        <p:grpSpPr>
          <a:xfrm>
            <a:off x="77601" y="1351801"/>
            <a:ext cx="1039260" cy="2365231"/>
            <a:chOff x="136931" y="2276872"/>
            <a:chExt cx="1039260" cy="2365231"/>
          </a:xfrm>
        </p:grpSpPr>
        <p:sp>
          <p:nvSpPr>
            <p:cNvPr id="24" name="직사각형 23"/>
            <p:cNvSpPr/>
            <p:nvPr/>
          </p:nvSpPr>
          <p:spPr>
            <a:xfrm>
              <a:off x="413545" y="2972949"/>
              <a:ext cx="486030"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Idea</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28" name="직사각형 27"/>
            <p:cNvSpPr/>
            <p:nvPr/>
          </p:nvSpPr>
          <p:spPr>
            <a:xfrm>
              <a:off x="136931" y="2276872"/>
              <a:ext cx="1039260"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Introduction</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29" name="직사각형 28"/>
            <p:cNvSpPr/>
            <p:nvPr/>
          </p:nvSpPr>
          <p:spPr>
            <a:xfrm>
              <a:off x="259049" y="3669026"/>
              <a:ext cx="795026" cy="276999"/>
            </a:xfrm>
            <a:prstGeom prst="rect">
              <a:avLst/>
            </a:prstGeom>
          </p:spPr>
          <p:txBody>
            <a:bodyPr wrap="none">
              <a:spAutoFit/>
            </a:bodyPr>
            <a:lstStyle/>
            <a:p>
              <a:pPr algn="ctr"/>
              <a:r>
                <a:rPr lang="en-US" altLang="ko-KR" sz="1200" b="1" dirty="0">
                  <a:solidFill>
                    <a:schemeClr val="accent5"/>
                  </a:solidFill>
                  <a:latin typeface="나눔바른고딕" panose="020B0603020101020101" pitchFamily="50" charset="-127"/>
                  <a:ea typeface="나눔바른고딕" panose="020B0603020101020101" pitchFamily="50" charset="-127"/>
                </a:rPr>
                <a:t>Progress</a:t>
              </a:r>
              <a:endParaRPr lang="ko-KR" altLang="en-US" sz="1200" b="1" dirty="0">
                <a:solidFill>
                  <a:schemeClr val="accent5"/>
                </a:solidFill>
                <a:latin typeface="나눔바른고딕" panose="020B0603020101020101" pitchFamily="50" charset="-127"/>
                <a:ea typeface="나눔바른고딕" panose="020B0603020101020101" pitchFamily="50" charset="-127"/>
              </a:endParaRPr>
            </a:p>
          </p:txBody>
        </p:sp>
        <p:sp>
          <p:nvSpPr>
            <p:cNvPr id="30" name="직사각형 29"/>
            <p:cNvSpPr/>
            <p:nvPr/>
          </p:nvSpPr>
          <p:spPr>
            <a:xfrm>
              <a:off x="204609" y="4365104"/>
              <a:ext cx="903902"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Schedules</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grpSp>
      <p:sp>
        <p:nvSpPr>
          <p:cNvPr id="36" name="순서도: 준비 35"/>
          <p:cNvSpPr/>
          <p:nvPr/>
        </p:nvSpPr>
        <p:spPr>
          <a:xfrm>
            <a:off x="301664" y="6165304"/>
            <a:ext cx="694456" cy="526368"/>
          </a:xfrm>
          <a:prstGeom prst="flowChartPreparati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나눔바른고딕" panose="020B0603020101020101" pitchFamily="50" charset="-127"/>
              <a:ea typeface="나눔바른고딕" panose="020B0603020101020101" pitchFamily="50" charset="-127"/>
            </a:endParaRPr>
          </a:p>
        </p:txBody>
      </p:sp>
      <p:pic>
        <p:nvPicPr>
          <p:cNvPr id="37" name="Picture 2" descr="C:\Users\madeit-top1\Documents\PPT\icon\심플 도톰한\award ribbon.png"/>
          <p:cNvPicPr>
            <a:picLocks noChangeAspect="1" noChangeArrowheads="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466969" y="6251599"/>
            <a:ext cx="353777" cy="353777"/>
          </a:xfrm>
          <a:prstGeom prst="rect">
            <a:avLst/>
          </a:prstGeom>
          <a:noFill/>
          <a:extLst>
            <a:ext uri="{909E8E84-426E-40DD-AFC4-6F175D3DCCD1}">
              <a14:hiddenFill xmlns:a14="http://schemas.microsoft.com/office/drawing/2010/main">
                <a:solidFill>
                  <a:srgbClr val="FFFFFF"/>
                </a:solidFill>
              </a14:hiddenFill>
            </a:ext>
          </a:extLst>
        </p:spPr>
      </p:pic>
      <p:pic>
        <p:nvPicPr>
          <p:cNvPr id="20" name="그림 19"/>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foregroundMark x1="36150" y1="50704" x2="37559" y2="50704"/>
                        <a14:foregroundMark x1="49296" y1="55869" x2="49296" y2="55869"/>
                      </a14:backgroundRemoval>
                    </a14:imgEffect>
                  </a14:imgLayer>
                </a14:imgProps>
              </a:ext>
              <a:ext uri="{28A0092B-C50C-407E-A947-70E740481C1C}">
                <a14:useLocalDpi xmlns:a14="http://schemas.microsoft.com/office/drawing/2010/main" val="0"/>
              </a:ext>
            </a:extLst>
          </a:blip>
          <a:stretch>
            <a:fillRect/>
          </a:stretch>
        </p:blipFill>
        <p:spPr>
          <a:xfrm>
            <a:off x="304704" y="106778"/>
            <a:ext cx="585051" cy="585051"/>
          </a:xfrm>
          <a:prstGeom prst="rect">
            <a:avLst/>
          </a:prstGeom>
        </p:spPr>
      </p:pic>
      <p:pic>
        <p:nvPicPr>
          <p:cNvPr id="23" name="그림 22"/>
          <p:cNvPicPr>
            <a:picLocks noChangeAspect="1"/>
          </p:cNvPicPr>
          <p:nvPr/>
        </p:nvPicPr>
        <p:blipFill>
          <a:blip r:embed="rId6">
            <a:extLst>
              <a:ext uri="{BEBA8EAE-BF5A-486C-A8C5-ECC9F3942E4B}">
                <a14:imgProps xmlns:a14="http://schemas.microsoft.com/office/drawing/2010/main">
                  <a14:imgLayer r:embed="rId7">
                    <a14:imgEffect>
                      <a14:backgroundRemoval t="0" b="100000" l="0" r="100000">
                        <a14:foregroundMark x1="6332" y1="10769" x2="6332" y2="10769"/>
                        <a14:foregroundMark x1="14248" y1="16154" x2="14248" y2="16154"/>
                        <a14:foregroundMark x1="20580" y1="13077" x2="20580" y2="13077"/>
                        <a14:foregroundMark x1="5541" y1="46154" x2="5541" y2="46154"/>
                        <a14:foregroundMark x1="6332" y1="32308" x2="6332" y2="32308"/>
                        <a14:foregroundMark x1="43799" y1="24615" x2="43799" y2="24615"/>
                        <a14:foregroundMark x1="41161" y1="12308" x2="41161" y2="12308"/>
                        <a14:foregroundMark x1="57256" y1="10769" x2="57256" y2="10769"/>
                        <a14:foregroundMark x1="67018" y1="13077" x2="67018" y2="13077"/>
                        <a14:foregroundMark x1="65435" y1="43077" x2="65435" y2="43077"/>
                        <a14:foregroundMark x1="73087" y1="40000" x2="73087" y2="40000"/>
                        <a14:foregroundMark x1="58575" y1="18462" x2="58575" y2="18462"/>
                        <a14:foregroundMark x1="41689" y1="28462" x2="41689" y2="28462"/>
                        <a14:backgroundMark x1="26913" y1="93077" x2="26913" y2="93077"/>
                        <a14:backgroundMark x1="18470" y1="64615" x2="18470" y2="64615"/>
                        <a14:backgroundMark x1="13193" y1="67692" x2="13193" y2="67692"/>
                        <a14:backgroundMark x1="12665" y1="67692" x2="12665" y2="67692"/>
                        <a14:backgroundMark x1="9499" y1="70769" x2="9499" y2="70769"/>
                        <a14:backgroundMark x1="9235" y1="83846" x2="10818" y2="85385"/>
                        <a14:backgroundMark x1="17414" y1="83846" x2="18997" y2="82308"/>
                        <a14:backgroundMark x1="26913" y1="75385" x2="28760" y2="74615"/>
                        <a14:backgroundMark x1="30607" y1="75385" x2="35884" y2="78462"/>
                        <a14:backgroundMark x1="43536" y1="80000" x2="45119" y2="80000"/>
                        <a14:backgroundMark x1="54354" y1="80000" x2="56464" y2="80000"/>
                        <a14:backgroundMark x1="64380" y1="78462" x2="67282" y2="78462"/>
                        <a14:backgroundMark x1="73879" y1="76923" x2="78100" y2="77692"/>
                        <a14:backgroundMark x1="84169" y1="77692" x2="87335" y2="76923"/>
                        <a14:backgroundMark x1="90765" y1="73846" x2="91293" y2="72308"/>
                        <a14:backgroundMark x1="92612" y1="43077" x2="92612" y2="43077"/>
                        <a14:backgroundMark x1="86280" y1="20769" x2="86280" y2="20769"/>
                        <a14:backgroundMark x1="78628" y1="24615" x2="78628" y2="24615"/>
                        <a14:backgroundMark x1="73087" y1="26154" x2="73087" y2="26154"/>
                        <a14:backgroundMark x1="74406" y1="7692" x2="74406" y2="7692"/>
                        <a14:backgroundMark x1="72032" y1="1538" x2="72032" y2="1538"/>
                        <a14:backgroundMark x1="83905" y1="5385" x2="83905" y2="5385"/>
                        <a14:backgroundMark x1="96834" y1="13846" x2="96834" y2="13846"/>
                        <a14:backgroundMark x1="95515" y1="24615" x2="95515" y2="24615"/>
                      </a14:backgroundRemoval>
                    </a14:imgEffect>
                  </a14:imgLayer>
                </a14:imgProps>
              </a:ext>
              <a:ext uri="{28A0092B-C50C-407E-A947-70E740481C1C}">
                <a14:useLocalDpi xmlns:a14="http://schemas.microsoft.com/office/drawing/2010/main" val="0"/>
              </a:ext>
            </a:extLst>
          </a:blip>
          <a:stretch>
            <a:fillRect/>
          </a:stretch>
        </p:blipFill>
        <p:spPr>
          <a:xfrm>
            <a:off x="7668344" y="6341999"/>
            <a:ext cx="1584176" cy="543385"/>
          </a:xfrm>
          <a:prstGeom prst="rect">
            <a:avLst/>
          </a:prstGeom>
        </p:spPr>
      </p:pic>
      <p:pic>
        <p:nvPicPr>
          <p:cNvPr id="25" name="그림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71220" y="1340768"/>
            <a:ext cx="2244996" cy="4416386"/>
          </a:xfrm>
          <a:prstGeom prst="rect">
            <a:avLst/>
          </a:prstGeom>
        </p:spPr>
      </p:pic>
      <p:sp>
        <p:nvSpPr>
          <p:cNvPr id="22" name="TextBox 21"/>
          <p:cNvSpPr txBox="1"/>
          <p:nvPr/>
        </p:nvSpPr>
        <p:spPr>
          <a:xfrm>
            <a:off x="4781553" y="6066933"/>
            <a:ext cx="1670086" cy="369332"/>
          </a:xfrm>
          <a:prstGeom prst="rect">
            <a:avLst/>
          </a:prstGeom>
          <a:noFill/>
        </p:spPr>
        <p:txBody>
          <a:bodyPr wrap="square" rtlCol="0">
            <a:spAutoFit/>
          </a:bodyPr>
          <a:lstStyle/>
          <a:p>
            <a:r>
              <a:rPr lang="en-US" altLang="ko-KR" dirty="0">
                <a:latin typeface="나눔바른고딕" panose="020B0603020101020101" pitchFamily="50" charset="-127"/>
                <a:ea typeface="나눔바른고딕" panose="020B0603020101020101" pitchFamily="50" charset="-127"/>
              </a:rPr>
              <a:t>Checking</a:t>
            </a:r>
            <a:endParaRPr lang="ko-KR" altLang="en-US" dirty="0">
              <a:latin typeface="나눔바른고딕" panose="020B0603020101020101" pitchFamily="50" charset="-127"/>
              <a:ea typeface="나눔바른고딕" panose="020B0603020101020101" pitchFamily="50" charset="-127"/>
            </a:endParaRPr>
          </a:p>
        </p:txBody>
      </p:sp>
      <p:pic>
        <p:nvPicPr>
          <p:cNvPr id="6" name="그림 5"/>
          <p:cNvPicPr>
            <a:picLocks noChangeAspect="1"/>
          </p:cNvPicPr>
          <p:nvPr/>
        </p:nvPicPr>
        <p:blipFill>
          <a:blip r:embed="rId9"/>
          <a:stretch>
            <a:fillRect/>
          </a:stretch>
        </p:blipFill>
        <p:spPr>
          <a:xfrm>
            <a:off x="4445764" y="2015894"/>
            <a:ext cx="1920960" cy="3041082"/>
          </a:xfrm>
          <a:prstGeom prst="rect">
            <a:avLst/>
          </a:prstGeom>
        </p:spPr>
      </p:pic>
    </p:spTree>
    <p:extLst>
      <p:ext uri="{BB962C8B-B14F-4D97-AF65-F5344CB8AC3E}">
        <p14:creationId xmlns:p14="http://schemas.microsoft.com/office/powerpoint/2010/main" val="390874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갈매기형 수장 38"/>
          <p:cNvSpPr/>
          <p:nvPr/>
        </p:nvSpPr>
        <p:spPr>
          <a:xfrm>
            <a:off x="0" y="0"/>
            <a:ext cx="4860032" cy="6858000"/>
          </a:xfrm>
          <a:prstGeom prst="chevron">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chemeClr val="tx1"/>
              </a:solidFill>
              <a:effectLst/>
              <a:uLnTx/>
              <a:uFillTx/>
              <a:latin typeface="나눔바른고딕" panose="020B0603020101020101" pitchFamily="50" charset="-127"/>
              <a:ea typeface="나눔바른고딕" panose="020B0603020101020101" pitchFamily="50" charset="-127"/>
            </a:endParaRPr>
          </a:p>
        </p:txBody>
      </p:sp>
      <p:sp>
        <p:nvSpPr>
          <p:cNvPr id="5" name="직사각형 4"/>
          <p:cNvSpPr/>
          <p:nvPr/>
        </p:nvSpPr>
        <p:spPr>
          <a:xfrm>
            <a:off x="1142976" y="0"/>
            <a:ext cx="7860432" cy="790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sysClr val="windowText" lastClr="000000"/>
              </a:solidFill>
              <a:effectLst/>
              <a:uLnTx/>
              <a:uFillTx/>
              <a:latin typeface="나눔바른고딕" panose="020B0603020101020101" pitchFamily="50" charset="-127"/>
              <a:ea typeface="나눔바른고딕" panose="020B0603020101020101" pitchFamily="50" charset="-127"/>
            </a:endParaRPr>
          </a:p>
        </p:txBody>
      </p:sp>
      <p:sp>
        <p:nvSpPr>
          <p:cNvPr id="21" name="직사각형 20"/>
          <p:cNvSpPr/>
          <p:nvPr/>
        </p:nvSpPr>
        <p:spPr>
          <a:xfrm>
            <a:off x="1259632" y="761861"/>
            <a:ext cx="7884368"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Text" lastClr="000000"/>
              </a:solidFill>
              <a:effectLst/>
              <a:uLnTx/>
              <a:uFillTx/>
              <a:latin typeface="나눔바른고딕" panose="020B0603020101020101" pitchFamily="50" charset="-127"/>
              <a:ea typeface="나눔바른고딕" panose="020B0603020101020101" pitchFamily="50" charset="-127"/>
            </a:endParaRPr>
          </a:p>
        </p:txBody>
      </p:sp>
      <p:sp>
        <p:nvSpPr>
          <p:cNvPr id="9" name="직사각형 8"/>
          <p:cNvSpPr/>
          <p:nvPr/>
        </p:nvSpPr>
        <p:spPr>
          <a:xfrm>
            <a:off x="820" y="601638"/>
            <a:ext cx="1296144" cy="62563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Text" lastClr="000000"/>
              </a:solidFill>
              <a:effectLst/>
              <a:uLnTx/>
              <a:uFillTx/>
              <a:latin typeface="나눔바른고딕" panose="020B0603020101020101" pitchFamily="50" charset="-127"/>
              <a:ea typeface="나눔바른고딕" panose="020B0603020101020101" pitchFamily="50" charset="-127"/>
            </a:endParaRPr>
          </a:p>
        </p:txBody>
      </p:sp>
      <p:sp>
        <p:nvSpPr>
          <p:cNvPr id="2" name="순서도: 수동 입력 1"/>
          <p:cNvSpPr/>
          <p:nvPr/>
        </p:nvSpPr>
        <p:spPr>
          <a:xfrm flipV="1">
            <a:off x="820" y="-6748"/>
            <a:ext cx="1296144" cy="812105"/>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Text" lastClr="000000"/>
              </a:solidFill>
              <a:effectLst/>
              <a:uLnTx/>
              <a:uFillTx/>
              <a:latin typeface="나눔바른고딕" panose="020B0603020101020101" pitchFamily="50" charset="-127"/>
              <a:ea typeface="나눔바른고딕" panose="020B0603020101020101" pitchFamily="50" charset="-127"/>
            </a:endParaRPr>
          </a:p>
        </p:txBody>
      </p:sp>
      <p:sp>
        <p:nvSpPr>
          <p:cNvPr id="13" name="직각 삼각형 12"/>
          <p:cNvSpPr/>
          <p:nvPr/>
        </p:nvSpPr>
        <p:spPr>
          <a:xfrm flipH="1" flipV="1">
            <a:off x="820" y="-2769"/>
            <a:ext cx="1296144" cy="9554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Text" lastClr="000000"/>
              </a:solidFill>
              <a:effectLst/>
              <a:uLnTx/>
              <a:uFillTx/>
              <a:latin typeface="나눔바른고딕" panose="020B0603020101020101" pitchFamily="50" charset="-127"/>
              <a:ea typeface="나눔바른고딕" panose="020B0603020101020101" pitchFamily="50" charset="-127"/>
            </a:endParaRPr>
          </a:p>
        </p:txBody>
      </p:sp>
      <p:sp>
        <p:nvSpPr>
          <p:cNvPr id="27" name="직사각형 26"/>
          <p:cNvSpPr/>
          <p:nvPr/>
        </p:nvSpPr>
        <p:spPr>
          <a:xfrm>
            <a:off x="2769259" y="214290"/>
            <a:ext cx="4764446" cy="584775"/>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3200" b="0" i="0" u="none" strike="noStrike" kern="0" cap="none" spc="-300" normalizeH="0" baseline="0" noProof="0" dirty="0">
                <a:ln>
                  <a:noFill/>
                </a:ln>
                <a:solidFill>
                  <a:schemeClr val="accent5"/>
                </a:solidFill>
                <a:effectLst/>
                <a:uLnTx/>
                <a:uFillTx/>
                <a:latin typeface="a옛날목욕탕L" panose="02020600000000000000" pitchFamily="18" charset="-127"/>
                <a:ea typeface="a옛날목욕탕L" panose="02020600000000000000" pitchFamily="18" charset="-127"/>
              </a:rPr>
              <a:t>Implemented  Application</a:t>
            </a:r>
            <a:endParaRPr kumimoji="0" lang="ko-KR" altLang="en-US" sz="3200" b="0" i="0" u="none" strike="noStrike" kern="0" cap="none" spc="-300" normalizeH="0" baseline="0" noProof="0" dirty="0">
              <a:ln>
                <a:noFill/>
              </a:ln>
              <a:solidFill>
                <a:schemeClr val="accent5"/>
              </a:solidFill>
              <a:effectLst/>
              <a:uLnTx/>
              <a:uFillTx/>
              <a:latin typeface="a옛날목욕탕L" panose="02020600000000000000" pitchFamily="18" charset="-127"/>
              <a:ea typeface="a옛날목욕탕L" panose="02020600000000000000" pitchFamily="18" charset="-127"/>
            </a:endParaRPr>
          </a:p>
        </p:txBody>
      </p:sp>
      <p:sp>
        <p:nvSpPr>
          <p:cNvPr id="34" name="직사각형 33"/>
          <p:cNvSpPr/>
          <p:nvPr/>
        </p:nvSpPr>
        <p:spPr>
          <a:xfrm>
            <a:off x="1259632" y="-6394"/>
            <a:ext cx="7884368" cy="9867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Text" lastClr="000000"/>
              </a:solidFill>
              <a:effectLst/>
              <a:uLnTx/>
              <a:uFillTx/>
              <a:latin typeface="나눔바른고딕" panose="020B0603020101020101" pitchFamily="50" charset="-127"/>
              <a:ea typeface="나눔바른고딕" panose="020B0603020101020101" pitchFamily="50" charset="-127"/>
            </a:endParaRPr>
          </a:p>
        </p:txBody>
      </p:sp>
      <p:sp>
        <p:nvSpPr>
          <p:cNvPr id="35" name="오각형 34"/>
          <p:cNvSpPr/>
          <p:nvPr/>
        </p:nvSpPr>
        <p:spPr>
          <a:xfrm>
            <a:off x="76770" y="2743954"/>
            <a:ext cx="1136231" cy="27699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Text" lastClr="000000"/>
              </a:solidFill>
              <a:effectLst/>
              <a:uLnTx/>
              <a:uFillTx/>
              <a:latin typeface="나눔바른고딕" panose="020B0603020101020101" pitchFamily="50" charset="-127"/>
              <a:ea typeface="나눔바른고딕" panose="020B0603020101020101" pitchFamily="50" charset="-127"/>
            </a:endParaRPr>
          </a:p>
        </p:txBody>
      </p:sp>
      <p:grpSp>
        <p:nvGrpSpPr>
          <p:cNvPr id="3" name="그룹 30"/>
          <p:cNvGrpSpPr/>
          <p:nvPr/>
        </p:nvGrpSpPr>
        <p:grpSpPr>
          <a:xfrm>
            <a:off x="77601" y="1351801"/>
            <a:ext cx="1039260" cy="2365231"/>
            <a:chOff x="136931" y="2276872"/>
            <a:chExt cx="1039260" cy="2365231"/>
          </a:xfrm>
        </p:grpSpPr>
        <p:sp>
          <p:nvSpPr>
            <p:cNvPr id="24" name="직사각형 23"/>
            <p:cNvSpPr/>
            <p:nvPr/>
          </p:nvSpPr>
          <p:spPr>
            <a:xfrm>
              <a:off x="413545" y="2972949"/>
              <a:ext cx="486030" cy="276999"/>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1" i="0" u="none" strike="noStrike" kern="0" cap="none" spc="0" normalizeH="0" baseline="0" noProof="0" dirty="0">
                  <a:ln>
                    <a:noFill/>
                  </a:ln>
                  <a:solidFill>
                    <a:schemeClr val="bg1">
                      <a:lumMod val="85000"/>
                    </a:schemeClr>
                  </a:solidFill>
                  <a:effectLst/>
                  <a:uLnTx/>
                  <a:uFillTx/>
                  <a:latin typeface="나눔바른고딕" panose="020B0603020101020101" pitchFamily="50" charset="-127"/>
                  <a:ea typeface="나눔바른고딕" panose="020B0603020101020101" pitchFamily="50" charset="-127"/>
                </a:rPr>
                <a:t>Idea</a:t>
              </a:r>
              <a:endParaRPr kumimoji="0" lang="ko-KR" altLang="en-US" sz="1200" b="1" i="0" u="none" strike="noStrike" kern="0" cap="none" spc="0" normalizeH="0" baseline="0" noProof="0" dirty="0">
                <a:ln>
                  <a:noFill/>
                </a:ln>
                <a:solidFill>
                  <a:schemeClr val="bg1">
                    <a:lumMod val="85000"/>
                  </a:schemeClr>
                </a:solidFill>
                <a:effectLst/>
                <a:uLnTx/>
                <a:uFillTx/>
                <a:latin typeface="나눔바른고딕" panose="020B0603020101020101" pitchFamily="50" charset="-127"/>
                <a:ea typeface="나눔바른고딕" panose="020B0603020101020101" pitchFamily="50" charset="-127"/>
              </a:endParaRPr>
            </a:p>
          </p:txBody>
        </p:sp>
        <p:sp>
          <p:nvSpPr>
            <p:cNvPr id="28" name="직사각형 27"/>
            <p:cNvSpPr/>
            <p:nvPr/>
          </p:nvSpPr>
          <p:spPr>
            <a:xfrm>
              <a:off x="136931" y="2276872"/>
              <a:ext cx="1039260" cy="276999"/>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1" i="0" u="none" strike="noStrike" kern="0" cap="none" spc="0" normalizeH="0" baseline="0" noProof="0" dirty="0">
                  <a:ln>
                    <a:noFill/>
                  </a:ln>
                  <a:solidFill>
                    <a:schemeClr val="bg1">
                      <a:lumMod val="85000"/>
                    </a:schemeClr>
                  </a:solidFill>
                  <a:effectLst/>
                  <a:uLnTx/>
                  <a:uFillTx/>
                  <a:latin typeface="나눔바른고딕" panose="020B0603020101020101" pitchFamily="50" charset="-127"/>
                  <a:ea typeface="나눔바른고딕" panose="020B0603020101020101" pitchFamily="50" charset="-127"/>
                </a:rPr>
                <a:t>Introduction</a:t>
              </a:r>
              <a:endParaRPr kumimoji="0" lang="ko-KR" altLang="en-US" sz="1200" b="1" i="0" u="none" strike="noStrike" kern="0" cap="none" spc="0" normalizeH="0" baseline="0" noProof="0" dirty="0">
                <a:ln>
                  <a:noFill/>
                </a:ln>
                <a:solidFill>
                  <a:schemeClr val="bg1">
                    <a:lumMod val="85000"/>
                  </a:schemeClr>
                </a:solidFill>
                <a:effectLst/>
                <a:uLnTx/>
                <a:uFillTx/>
                <a:latin typeface="나눔바른고딕" panose="020B0603020101020101" pitchFamily="50" charset="-127"/>
                <a:ea typeface="나눔바른고딕" panose="020B0603020101020101" pitchFamily="50" charset="-127"/>
              </a:endParaRPr>
            </a:p>
          </p:txBody>
        </p:sp>
        <p:sp>
          <p:nvSpPr>
            <p:cNvPr id="29" name="직사각형 28"/>
            <p:cNvSpPr/>
            <p:nvPr/>
          </p:nvSpPr>
          <p:spPr>
            <a:xfrm>
              <a:off x="259049" y="3669026"/>
              <a:ext cx="795026" cy="276999"/>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1" i="0" u="none" strike="noStrike" kern="0" cap="none" spc="0" normalizeH="0" baseline="0" noProof="0" dirty="0">
                  <a:ln>
                    <a:noFill/>
                  </a:ln>
                  <a:solidFill>
                    <a:schemeClr val="accent5"/>
                  </a:solidFill>
                  <a:effectLst/>
                  <a:uLnTx/>
                  <a:uFillTx/>
                  <a:latin typeface="나눔바른고딕" panose="020B0603020101020101" pitchFamily="50" charset="-127"/>
                  <a:ea typeface="나눔바른고딕" panose="020B0603020101020101" pitchFamily="50" charset="-127"/>
                </a:rPr>
                <a:t>Progress</a:t>
              </a:r>
              <a:endParaRPr kumimoji="0" lang="ko-KR" altLang="en-US" sz="1200" b="1" i="0" u="none" strike="noStrike" kern="0" cap="none" spc="0" normalizeH="0" baseline="0" noProof="0" dirty="0">
                <a:ln>
                  <a:noFill/>
                </a:ln>
                <a:solidFill>
                  <a:schemeClr val="accent5"/>
                </a:solidFill>
                <a:effectLst/>
                <a:uLnTx/>
                <a:uFillTx/>
                <a:latin typeface="나눔바른고딕" panose="020B0603020101020101" pitchFamily="50" charset="-127"/>
                <a:ea typeface="나눔바른고딕" panose="020B0603020101020101" pitchFamily="50" charset="-127"/>
              </a:endParaRPr>
            </a:p>
          </p:txBody>
        </p:sp>
        <p:sp>
          <p:nvSpPr>
            <p:cNvPr id="30" name="직사각형 29"/>
            <p:cNvSpPr/>
            <p:nvPr/>
          </p:nvSpPr>
          <p:spPr>
            <a:xfrm>
              <a:off x="204609" y="4365104"/>
              <a:ext cx="903902" cy="276999"/>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1" i="0" u="none" strike="noStrike" kern="0" cap="none" spc="0" normalizeH="0" baseline="0" noProof="0" dirty="0">
                  <a:ln>
                    <a:noFill/>
                  </a:ln>
                  <a:solidFill>
                    <a:schemeClr val="bg1">
                      <a:lumMod val="85000"/>
                    </a:schemeClr>
                  </a:solidFill>
                  <a:effectLst/>
                  <a:uLnTx/>
                  <a:uFillTx/>
                  <a:latin typeface="나눔바른고딕" panose="020B0603020101020101" pitchFamily="50" charset="-127"/>
                  <a:ea typeface="나눔바른고딕" panose="020B0603020101020101" pitchFamily="50" charset="-127"/>
                </a:rPr>
                <a:t>Schedules</a:t>
              </a:r>
              <a:endParaRPr kumimoji="0" lang="ko-KR" altLang="en-US" sz="1200" b="1" i="0" u="none" strike="noStrike" kern="0" cap="none" spc="0" normalizeH="0" baseline="0" noProof="0" dirty="0">
                <a:ln>
                  <a:noFill/>
                </a:ln>
                <a:solidFill>
                  <a:schemeClr val="bg1">
                    <a:lumMod val="85000"/>
                  </a:schemeClr>
                </a:solidFill>
                <a:effectLst/>
                <a:uLnTx/>
                <a:uFillTx/>
                <a:latin typeface="나눔바른고딕" panose="020B0603020101020101" pitchFamily="50" charset="-127"/>
                <a:ea typeface="나눔바른고딕" panose="020B0603020101020101" pitchFamily="50" charset="-127"/>
              </a:endParaRPr>
            </a:p>
          </p:txBody>
        </p:sp>
      </p:grpSp>
      <p:sp>
        <p:nvSpPr>
          <p:cNvPr id="36" name="순서도: 준비 35"/>
          <p:cNvSpPr/>
          <p:nvPr/>
        </p:nvSpPr>
        <p:spPr>
          <a:xfrm>
            <a:off x="301664" y="6165304"/>
            <a:ext cx="694456" cy="526368"/>
          </a:xfrm>
          <a:prstGeom prst="flowChartPreparati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sysClr val="windowText" lastClr="000000"/>
              </a:solidFill>
              <a:effectLst/>
              <a:uLnTx/>
              <a:uFillTx/>
              <a:latin typeface="나눔바른고딕" panose="020B0603020101020101" pitchFamily="50" charset="-127"/>
              <a:ea typeface="나눔바른고딕" panose="020B0603020101020101" pitchFamily="50" charset="-127"/>
            </a:endParaRPr>
          </a:p>
        </p:txBody>
      </p:sp>
      <p:pic>
        <p:nvPicPr>
          <p:cNvPr id="37" name="Picture 2" descr="C:\Users\madeit-top1\Documents\PPT\icon\심플 도톰한\award ribbon.png"/>
          <p:cNvPicPr>
            <a:picLocks noChangeAspect="1" noChangeArrowheads="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466969" y="6251599"/>
            <a:ext cx="353777" cy="353777"/>
          </a:xfrm>
          <a:prstGeom prst="rect">
            <a:avLst/>
          </a:prstGeom>
          <a:noFill/>
          <a:extLst>
            <a:ext uri="{909E8E84-426E-40DD-AFC4-6F175D3DCCD1}">
              <a14:hiddenFill xmlns:a14="http://schemas.microsoft.com/office/drawing/2010/main">
                <a:solidFill>
                  <a:srgbClr val="FFFFFF"/>
                </a:solidFill>
              </a14:hiddenFill>
            </a:ext>
          </a:extLst>
        </p:spPr>
      </p:pic>
      <p:pic>
        <p:nvPicPr>
          <p:cNvPr id="20" name="그림 19"/>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foregroundMark x1="36150" y1="50704" x2="37559" y2="50704"/>
                        <a14:foregroundMark x1="49296" y1="55869" x2="49296" y2="55869"/>
                      </a14:backgroundRemoval>
                    </a14:imgEffect>
                  </a14:imgLayer>
                </a14:imgProps>
              </a:ext>
              <a:ext uri="{28A0092B-C50C-407E-A947-70E740481C1C}">
                <a14:useLocalDpi xmlns:a14="http://schemas.microsoft.com/office/drawing/2010/main" val="0"/>
              </a:ext>
            </a:extLst>
          </a:blip>
          <a:stretch>
            <a:fillRect/>
          </a:stretch>
        </p:blipFill>
        <p:spPr>
          <a:xfrm>
            <a:off x="304704" y="106778"/>
            <a:ext cx="585051" cy="585051"/>
          </a:xfrm>
          <a:prstGeom prst="rect">
            <a:avLst/>
          </a:prstGeom>
        </p:spPr>
      </p:pic>
      <p:pic>
        <p:nvPicPr>
          <p:cNvPr id="23" name="그림 22"/>
          <p:cNvPicPr>
            <a:picLocks noChangeAspect="1"/>
          </p:cNvPicPr>
          <p:nvPr/>
        </p:nvPicPr>
        <p:blipFill>
          <a:blip r:embed="rId6">
            <a:extLst>
              <a:ext uri="{BEBA8EAE-BF5A-486C-A8C5-ECC9F3942E4B}">
                <a14:imgProps xmlns:a14="http://schemas.microsoft.com/office/drawing/2010/main">
                  <a14:imgLayer r:embed="rId7">
                    <a14:imgEffect>
                      <a14:backgroundRemoval t="0" b="100000" l="0" r="100000">
                        <a14:foregroundMark x1="6332" y1="10769" x2="6332" y2="10769"/>
                        <a14:foregroundMark x1="14248" y1="16154" x2="14248" y2="16154"/>
                        <a14:foregroundMark x1="20580" y1="13077" x2="20580" y2="13077"/>
                        <a14:foregroundMark x1="5541" y1="46154" x2="5541" y2="46154"/>
                        <a14:foregroundMark x1="6332" y1="32308" x2="6332" y2="32308"/>
                        <a14:foregroundMark x1="43799" y1="24615" x2="43799" y2="24615"/>
                        <a14:foregroundMark x1="41161" y1="12308" x2="41161" y2="12308"/>
                        <a14:foregroundMark x1="57256" y1="10769" x2="57256" y2="10769"/>
                        <a14:foregroundMark x1="67018" y1="13077" x2="67018" y2="13077"/>
                        <a14:foregroundMark x1="65435" y1="43077" x2="65435" y2="43077"/>
                        <a14:foregroundMark x1="73087" y1="40000" x2="73087" y2="40000"/>
                        <a14:foregroundMark x1="58575" y1="18462" x2="58575" y2="18462"/>
                        <a14:foregroundMark x1="41689" y1="28462" x2="41689" y2="28462"/>
                        <a14:backgroundMark x1="26913" y1="93077" x2="26913" y2="93077"/>
                        <a14:backgroundMark x1="18470" y1="64615" x2="18470" y2="64615"/>
                        <a14:backgroundMark x1="13193" y1="67692" x2="13193" y2="67692"/>
                        <a14:backgroundMark x1="12665" y1="67692" x2="12665" y2="67692"/>
                        <a14:backgroundMark x1="9499" y1="70769" x2="9499" y2="70769"/>
                        <a14:backgroundMark x1="9235" y1="83846" x2="10818" y2="85385"/>
                        <a14:backgroundMark x1="17414" y1="83846" x2="18997" y2="82308"/>
                        <a14:backgroundMark x1="26913" y1="75385" x2="28760" y2="74615"/>
                        <a14:backgroundMark x1="30607" y1="75385" x2="35884" y2="78462"/>
                        <a14:backgroundMark x1="43536" y1="80000" x2="45119" y2="80000"/>
                        <a14:backgroundMark x1="54354" y1="80000" x2="56464" y2="80000"/>
                        <a14:backgroundMark x1="64380" y1="78462" x2="67282" y2="78462"/>
                        <a14:backgroundMark x1="73879" y1="76923" x2="78100" y2="77692"/>
                        <a14:backgroundMark x1="84169" y1="77692" x2="87335" y2="76923"/>
                        <a14:backgroundMark x1="90765" y1="73846" x2="91293" y2="72308"/>
                        <a14:backgroundMark x1="92612" y1="43077" x2="92612" y2="43077"/>
                        <a14:backgroundMark x1="86280" y1="20769" x2="86280" y2="20769"/>
                        <a14:backgroundMark x1="78628" y1="24615" x2="78628" y2="24615"/>
                        <a14:backgroundMark x1="73087" y1="26154" x2="73087" y2="26154"/>
                        <a14:backgroundMark x1="74406" y1="7692" x2="74406" y2="7692"/>
                        <a14:backgroundMark x1="72032" y1="1538" x2="72032" y2="1538"/>
                        <a14:backgroundMark x1="83905" y1="5385" x2="83905" y2="5385"/>
                        <a14:backgroundMark x1="96834" y1="13846" x2="96834" y2="13846"/>
                        <a14:backgroundMark x1="95515" y1="24615" x2="95515" y2="24615"/>
                      </a14:backgroundRemoval>
                    </a14:imgEffect>
                  </a14:imgLayer>
                </a14:imgProps>
              </a:ext>
              <a:ext uri="{28A0092B-C50C-407E-A947-70E740481C1C}">
                <a14:useLocalDpi xmlns:a14="http://schemas.microsoft.com/office/drawing/2010/main" val="0"/>
              </a:ext>
            </a:extLst>
          </a:blip>
          <a:stretch>
            <a:fillRect/>
          </a:stretch>
        </p:blipFill>
        <p:spPr>
          <a:xfrm>
            <a:off x="7668344" y="6341999"/>
            <a:ext cx="1584176" cy="543385"/>
          </a:xfrm>
          <a:prstGeom prst="rect">
            <a:avLst/>
          </a:prstGeom>
        </p:spPr>
      </p:pic>
      <p:pic>
        <p:nvPicPr>
          <p:cNvPr id="25" name="그림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71220" y="1340768"/>
            <a:ext cx="2244996" cy="4416386"/>
          </a:xfrm>
          <a:prstGeom prst="rect">
            <a:avLst/>
          </a:prstGeom>
        </p:spPr>
      </p:pic>
      <p:sp>
        <p:nvSpPr>
          <p:cNvPr id="22" name="TextBox 21"/>
          <p:cNvSpPr txBox="1"/>
          <p:nvPr/>
        </p:nvSpPr>
        <p:spPr>
          <a:xfrm>
            <a:off x="4781553" y="6066933"/>
            <a:ext cx="1670086"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a:ln>
                  <a:noFill/>
                </a:ln>
                <a:solidFill>
                  <a:sysClr val="windowText" lastClr="000000"/>
                </a:solidFill>
                <a:effectLst/>
                <a:uLnTx/>
                <a:uFillTx/>
                <a:latin typeface="나눔바른고딕" panose="020B0603020101020101" pitchFamily="50" charset="-127"/>
                <a:ea typeface="나눔바른고딕" panose="020B0603020101020101" pitchFamily="50" charset="-127"/>
              </a:rPr>
              <a:t>Checking</a:t>
            </a:r>
            <a:endParaRPr kumimoji="0" lang="ko-KR" altLang="en-US" sz="1800" b="0" i="0" u="none" strike="noStrike" kern="0" cap="none" spc="0" normalizeH="0" baseline="0" noProof="0" dirty="0">
              <a:ln>
                <a:noFill/>
              </a:ln>
              <a:solidFill>
                <a:sysClr val="windowText" lastClr="000000"/>
              </a:solidFill>
              <a:effectLst/>
              <a:uLnTx/>
              <a:uFillTx/>
              <a:latin typeface="나눔바른고딕" panose="020B0603020101020101" pitchFamily="50" charset="-127"/>
              <a:ea typeface="나눔바른고딕" panose="020B0603020101020101" pitchFamily="50" charset="-127"/>
            </a:endParaRPr>
          </a:p>
        </p:txBody>
      </p:sp>
      <p:pic>
        <p:nvPicPr>
          <p:cNvPr id="2051" name="Picture 3"/>
          <p:cNvPicPr>
            <a:picLocks noChangeAspect="1" noChangeArrowheads="1"/>
          </p:cNvPicPr>
          <p:nvPr/>
        </p:nvPicPr>
        <p:blipFill>
          <a:blip r:embed="rId9"/>
          <a:srcRect/>
          <a:stretch>
            <a:fillRect/>
          </a:stretch>
        </p:blipFill>
        <p:spPr bwMode="auto">
          <a:xfrm>
            <a:off x="4429124" y="1928802"/>
            <a:ext cx="1987498" cy="3143272"/>
          </a:xfrm>
          <a:prstGeom prst="rect">
            <a:avLst/>
          </a:prstGeom>
          <a:noFill/>
          <a:ln w="9525">
            <a:noFill/>
            <a:miter lim="800000"/>
            <a:headEnd/>
            <a:tailEnd/>
          </a:ln>
          <a:effectLst/>
        </p:spPr>
      </p:pic>
    </p:spTree>
    <p:extLst>
      <p:ext uri="{BB962C8B-B14F-4D97-AF65-F5344CB8AC3E}">
        <p14:creationId xmlns:p14="http://schemas.microsoft.com/office/powerpoint/2010/main" val="208460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갈매기형 수장 38"/>
          <p:cNvSpPr/>
          <p:nvPr/>
        </p:nvSpPr>
        <p:spPr>
          <a:xfrm>
            <a:off x="0" y="0"/>
            <a:ext cx="4860032" cy="6858000"/>
          </a:xfrm>
          <a:prstGeom prst="chevron">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나눔바른고딕" panose="020B0603020101020101" pitchFamily="50" charset="-127"/>
              <a:ea typeface="나눔바른고딕" panose="020B0603020101020101" pitchFamily="50" charset="-127"/>
            </a:endParaRPr>
          </a:p>
        </p:txBody>
      </p:sp>
      <p:sp>
        <p:nvSpPr>
          <p:cNvPr id="5" name="직사각형 4"/>
          <p:cNvSpPr/>
          <p:nvPr/>
        </p:nvSpPr>
        <p:spPr>
          <a:xfrm>
            <a:off x="1142976" y="0"/>
            <a:ext cx="7860432" cy="790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atin typeface="나눔바른고딕" panose="020B0603020101020101" pitchFamily="50" charset="-127"/>
              <a:ea typeface="나눔바른고딕" panose="020B0603020101020101" pitchFamily="50" charset="-127"/>
            </a:endParaRPr>
          </a:p>
        </p:txBody>
      </p:sp>
      <p:sp>
        <p:nvSpPr>
          <p:cNvPr id="21" name="직사각형 20"/>
          <p:cNvSpPr/>
          <p:nvPr/>
        </p:nvSpPr>
        <p:spPr>
          <a:xfrm>
            <a:off x="1259632" y="761861"/>
            <a:ext cx="7884368"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9" name="직사각형 8"/>
          <p:cNvSpPr/>
          <p:nvPr/>
        </p:nvSpPr>
        <p:spPr>
          <a:xfrm>
            <a:off x="820" y="601638"/>
            <a:ext cx="1296144" cy="62563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2" name="순서도: 수동 입력 1"/>
          <p:cNvSpPr/>
          <p:nvPr/>
        </p:nvSpPr>
        <p:spPr>
          <a:xfrm flipV="1">
            <a:off x="820" y="-6748"/>
            <a:ext cx="1296144" cy="812105"/>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13" name="직각 삼각형 12"/>
          <p:cNvSpPr/>
          <p:nvPr/>
        </p:nvSpPr>
        <p:spPr>
          <a:xfrm flipH="1" flipV="1">
            <a:off x="820" y="-2769"/>
            <a:ext cx="1296144" cy="9554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27" name="직사각형 26"/>
          <p:cNvSpPr/>
          <p:nvPr/>
        </p:nvSpPr>
        <p:spPr>
          <a:xfrm>
            <a:off x="2769259" y="214290"/>
            <a:ext cx="4764446" cy="584775"/>
          </a:xfrm>
          <a:prstGeom prst="rect">
            <a:avLst/>
          </a:prstGeom>
        </p:spPr>
        <p:txBody>
          <a:bodyPr wrap="none">
            <a:spAutoFit/>
          </a:bodyPr>
          <a:lstStyle/>
          <a:p>
            <a:pPr algn="ctr"/>
            <a:r>
              <a:rPr lang="en-US" altLang="ko-KR" sz="3200" spc="-300" dirty="0">
                <a:solidFill>
                  <a:schemeClr val="accent5"/>
                </a:solidFill>
                <a:latin typeface="a옛날목욕탕L" panose="02020600000000000000" pitchFamily="18" charset="-127"/>
                <a:ea typeface="a옛날목욕탕L" panose="02020600000000000000" pitchFamily="18" charset="-127"/>
              </a:rPr>
              <a:t>Implemented  Application</a:t>
            </a:r>
            <a:endParaRPr lang="ko-KR" altLang="en-US" sz="3200" spc="-300" dirty="0">
              <a:solidFill>
                <a:schemeClr val="accent5"/>
              </a:solidFill>
              <a:latin typeface="a옛날목욕탕L" panose="02020600000000000000" pitchFamily="18" charset="-127"/>
              <a:ea typeface="a옛날목욕탕L" panose="02020600000000000000" pitchFamily="18" charset="-127"/>
            </a:endParaRPr>
          </a:p>
        </p:txBody>
      </p:sp>
      <p:sp>
        <p:nvSpPr>
          <p:cNvPr id="34" name="직사각형 33"/>
          <p:cNvSpPr/>
          <p:nvPr/>
        </p:nvSpPr>
        <p:spPr>
          <a:xfrm>
            <a:off x="1259632" y="-6394"/>
            <a:ext cx="7884368" cy="9867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35" name="오각형 34"/>
          <p:cNvSpPr/>
          <p:nvPr/>
        </p:nvSpPr>
        <p:spPr>
          <a:xfrm>
            <a:off x="76770" y="2743954"/>
            <a:ext cx="1136231" cy="27699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grpSp>
        <p:nvGrpSpPr>
          <p:cNvPr id="3" name="그룹 30"/>
          <p:cNvGrpSpPr/>
          <p:nvPr/>
        </p:nvGrpSpPr>
        <p:grpSpPr>
          <a:xfrm>
            <a:off x="77601" y="1351801"/>
            <a:ext cx="1039260" cy="2365231"/>
            <a:chOff x="136931" y="2276872"/>
            <a:chExt cx="1039260" cy="2365231"/>
          </a:xfrm>
        </p:grpSpPr>
        <p:sp>
          <p:nvSpPr>
            <p:cNvPr id="24" name="직사각형 23"/>
            <p:cNvSpPr/>
            <p:nvPr/>
          </p:nvSpPr>
          <p:spPr>
            <a:xfrm>
              <a:off x="413545" y="2972949"/>
              <a:ext cx="486030"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Idea</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28" name="직사각형 27"/>
            <p:cNvSpPr/>
            <p:nvPr/>
          </p:nvSpPr>
          <p:spPr>
            <a:xfrm>
              <a:off x="136931" y="2276872"/>
              <a:ext cx="1039260"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Introduction</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29" name="직사각형 28"/>
            <p:cNvSpPr/>
            <p:nvPr/>
          </p:nvSpPr>
          <p:spPr>
            <a:xfrm>
              <a:off x="259049" y="3669026"/>
              <a:ext cx="795026" cy="276999"/>
            </a:xfrm>
            <a:prstGeom prst="rect">
              <a:avLst/>
            </a:prstGeom>
          </p:spPr>
          <p:txBody>
            <a:bodyPr wrap="none">
              <a:spAutoFit/>
            </a:bodyPr>
            <a:lstStyle/>
            <a:p>
              <a:pPr algn="ctr"/>
              <a:r>
                <a:rPr lang="en-US" altLang="ko-KR" sz="1200" b="1" dirty="0">
                  <a:solidFill>
                    <a:schemeClr val="accent5"/>
                  </a:solidFill>
                  <a:latin typeface="나눔바른고딕" panose="020B0603020101020101" pitchFamily="50" charset="-127"/>
                  <a:ea typeface="나눔바른고딕" panose="020B0603020101020101" pitchFamily="50" charset="-127"/>
                </a:rPr>
                <a:t>Progress</a:t>
              </a:r>
              <a:endParaRPr lang="ko-KR" altLang="en-US" sz="1200" b="1" dirty="0">
                <a:solidFill>
                  <a:schemeClr val="accent5"/>
                </a:solidFill>
                <a:latin typeface="나눔바른고딕" panose="020B0603020101020101" pitchFamily="50" charset="-127"/>
                <a:ea typeface="나눔바른고딕" panose="020B0603020101020101" pitchFamily="50" charset="-127"/>
              </a:endParaRPr>
            </a:p>
          </p:txBody>
        </p:sp>
        <p:sp>
          <p:nvSpPr>
            <p:cNvPr id="30" name="직사각형 29"/>
            <p:cNvSpPr/>
            <p:nvPr/>
          </p:nvSpPr>
          <p:spPr>
            <a:xfrm>
              <a:off x="204609" y="4365104"/>
              <a:ext cx="903902"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Schedules</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grpSp>
      <p:sp>
        <p:nvSpPr>
          <p:cNvPr id="36" name="순서도: 준비 35"/>
          <p:cNvSpPr/>
          <p:nvPr/>
        </p:nvSpPr>
        <p:spPr>
          <a:xfrm>
            <a:off x="301664" y="6165304"/>
            <a:ext cx="694456" cy="526368"/>
          </a:xfrm>
          <a:prstGeom prst="flowChartPreparati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나눔바른고딕" panose="020B0603020101020101" pitchFamily="50" charset="-127"/>
              <a:ea typeface="나눔바른고딕" panose="020B0603020101020101" pitchFamily="50" charset="-127"/>
            </a:endParaRPr>
          </a:p>
        </p:txBody>
      </p:sp>
      <p:pic>
        <p:nvPicPr>
          <p:cNvPr id="37" name="Picture 2" descr="C:\Users\madeit-top1\Documents\PPT\icon\심플 도톰한\award ribbon.png"/>
          <p:cNvPicPr>
            <a:picLocks noChangeAspect="1" noChangeArrowheads="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466969" y="6251599"/>
            <a:ext cx="353777" cy="353777"/>
          </a:xfrm>
          <a:prstGeom prst="rect">
            <a:avLst/>
          </a:prstGeom>
          <a:noFill/>
          <a:extLst>
            <a:ext uri="{909E8E84-426E-40DD-AFC4-6F175D3DCCD1}">
              <a14:hiddenFill xmlns:a14="http://schemas.microsoft.com/office/drawing/2010/main">
                <a:solidFill>
                  <a:srgbClr val="FFFFFF"/>
                </a:solidFill>
              </a14:hiddenFill>
            </a:ext>
          </a:extLst>
        </p:spPr>
      </p:pic>
      <p:pic>
        <p:nvPicPr>
          <p:cNvPr id="20" name="그림 19"/>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foregroundMark x1="36150" y1="50704" x2="37559" y2="50704"/>
                        <a14:foregroundMark x1="49296" y1="55869" x2="49296" y2="55869"/>
                      </a14:backgroundRemoval>
                    </a14:imgEffect>
                  </a14:imgLayer>
                </a14:imgProps>
              </a:ext>
              <a:ext uri="{28A0092B-C50C-407E-A947-70E740481C1C}">
                <a14:useLocalDpi xmlns:a14="http://schemas.microsoft.com/office/drawing/2010/main" val="0"/>
              </a:ext>
            </a:extLst>
          </a:blip>
          <a:stretch>
            <a:fillRect/>
          </a:stretch>
        </p:blipFill>
        <p:spPr>
          <a:xfrm>
            <a:off x="304704" y="106778"/>
            <a:ext cx="585051" cy="585051"/>
          </a:xfrm>
          <a:prstGeom prst="rect">
            <a:avLst/>
          </a:prstGeom>
        </p:spPr>
      </p:pic>
      <p:pic>
        <p:nvPicPr>
          <p:cNvPr id="23" name="그림 22"/>
          <p:cNvPicPr>
            <a:picLocks noChangeAspect="1"/>
          </p:cNvPicPr>
          <p:nvPr/>
        </p:nvPicPr>
        <p:blipFill>
          <a:blip r:embed="rId6">
            <a:extLst>
              <a:ext uri="{BEBA8EAE-BF5A-486C-A8C5-ECC9F3942E4B}">
                <a14:imgProps xmlns:a14="http://schemas.microsoft.com/office/drawing/2010/main">
                  <a14:imgLayer r:embed="rId7">
                    <a14:imgEffect>
                      <a14:backgroundRemoval t="0" b="100000" l="0" r="100000">
                        <a14:foregroundMark x1="6332" y1="10769" x2="6332" y2="10769"/>
                        <a14:foregroundMark x1="14248" y1="16154" x2="14248" y2="16154"/>
                        <a14:foregroundMark x1="20580" y1="13077" x2="20580" y2="13077"/>
                        <a14:foregroundMark x1="5541" y1="46154" x2="5541" y2="46154"/>
                        <a14:foregroundMark x1="6332" y1="32308" x2="6332" y2="32308"/>
                        <a14:foregroundMark x1="43799" y1="24615" x2="43799" y2="24615"/>
                        <a14:foregroundMark x1="41161" y1="12308" x2="41161" y2="12308"/>
                        <a14:foregroundMark x1="57256" y1="10769" x2="57256" y2="10769"/>
                        <a14:foregroundMark x1="67018" y1="13077" x2="67018" y2="13077"/>
                        <a14:foregroundMark x1="65435" y1="43077" x2="65435" y2="43077"/>
                        <a14:foregroundMark x1="73087" y1="40000" x2="73087" y2="40000"/>
                        <a14:foregroundMark x1="58575" y1="18462" x2="58575" y2="18462"/>
                        <a14:foregroundMark x1="41689" y1="28462" x2="41689" y2="28462"/>
                        <a14:backgroundMark x1="26913" y1="93077" x2="26913" y2="93077"/>
                        <a14:backgroundMark x1="18470" y1="64615" x2="18470" y2="64615"/>
                        <a14:backgroundMark x1="13193" y1="67692" x2="13193" y2="67692"/>
                        <a14:backgroundMark x1="12665" y1="67692" x2="12665" y2="67692"/>
                        <a14:backgroundMark x1="9499" y1="70769" x2="9499" y2="70769"/>
                        <a14:backgroundMark x1="9235" y1="83846" x2="10818" y2="85385"/>
                        <a14:backgroundMark x1="17414" y1="83846" x2="18997" y2="82308"/>
                        <a14:backgroundMark x1="26913" y1="75385" x2="28760" y2="74615"/>
                        <a14:backgroundMark x1="30607" y1="75385" x2="35884" y2="78462"/>
                        <a14:backgroundMark x1="43536" y1="80000" x2="45119" y2="80000"/>
                        <a14:backgroundMark x1="54354" y1="80000" x2="56464" y2="80000"/>
                        <a14:backgroundMark x1="64380" y1="78462" x2="67282" y2="78462"/>
                        <a14:backgroundMark x1="73879" y1="76923" x2="78100" y2="77692"/>
                        <a14:backgroundMark x1="84169" y1="77692" x2="87335" y2="76923"/>
                        <a14:backgroundMark x1="90765" y1="73846" x2="91293" y2="72308"/>
                        <a14:backgroundMark x1="92612" y1="43077" x2="92612" y2="43077"/>
                        <a14:backgroundMark x1="86280" y1="20769" x2="86280" y2="20769"/>
                        <a14:backgroundMark x1="78628" y1="24615" x2="78628" y2="24615"/>
                        <a14:backgroundMark x1="73087" y1="26154" x2="73087" y2="26154"/>
                        <a14:backgroundMark x1="74406" y1="7692" x2="74406" y2="7692"/>
                        <a14:backgroundMark x1="72032" y1="1538" x2="72032" y2="1538"/>
                        <a14:backgroundMark x1="83905" y1="5385" x2="83905" y2="5385"/>
                        <a14:backgroundMark x1="96834" y1="13846" x2="96834" y2="13846"/>
                        <a14:backgroundMark x1="95515" y1="24615" x2="95515" y2="24615"/>
                      </a14:backgroundRemoval>
                    </a14:imgEffect>
                  </a14:imgLayer>
                </a14:imgProps>
              </a:ext>
              <a:ext uri="{28A0092B-C50C-407E-A947-70E740481C1C}">
                <a14:useLocalDpi xmlns:a14="http://schemas.microsoft.com/office/drawing/2010/main" val="0"/>
              </a:ext>
            </a:extLst>
          </a:blip>
          <a:stretch>
            <a:fillRect/>
          </a:stretch>
        </p:blipFill>
        <p:spPr>
          <a:xfrm>
            <a:off x="7668344" y="6341999"/>
            <a:ext cx="1584176" cy="543385"/>
          </a:xfrm>
          <a:prstGeom prst="rect">
            <a:avLst/>
          </a:prstGeom>
        </p:spPr>
      </p:pic>
      <p:pic>
        <p:nvPicPr>
          <p:cNvPr id="26" name="그림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71220" y="1340768"/>
            <a:ext cx="2244996" cy="4416386"/>
          </a:xfrm>
          <a:prstGeom prst="rect">
            <a:avLst/>
          </a:prstGeom>
        </p:spPr>
      </p:pic>
      <p:pic>
        <p:nvPicPr>
          <p:cNvPr id="4098" name="Picture 2"/>
          <p:cNvPicPr>
            <a:picLocks noChangeAspect="1" noChangeArrowheads="1"/>
          </p:cNvPicPr>
          <p:nvPr/>
        </p:nvPicPr>
        <p:blipFill>
          <a:blip r:embed="rId9"/>
          <a:srcRect/>
          <a:stretch>
            <a:fillRect/>
          </a:stretch>
        </p:blipFill>
        <p:spPr bwMode="auto">
          <a:xfrm>
            <a:off x="4408550" y="1959690"/>
            <a:ext cx="1979112" cy="3053486"/>
          </a:xfrm>
          <a:prstGeom prst="rect">
            <a:avLst/>
          </a:prstGeom>
          <a:noFill/>
          <a:ln w="9525">
            <a:noFill/>
            <a:miter lim="800000"/>
            <a:headEnd/>
            <a:tailEnd/>
          </a:ln>
          <a:effectLst/>
        </p:spPr>
      </p:pic>
      <p:sp>
        <p:nvSpPr>
          <p:cNvPr id="32" name="TextBox 31"/>
          <p:cNvSpPr txBox="1"/>
          <p:nvPr/>
        </p:nvSpPr>
        <p:spPr>
          <a:xfrm>
            <a:off x="4781553" y="6066933"/>
            <a:ext cx="1670086" cy="369332"/>
          </a:xfrm>
          <a:prstGeom prst="rect">
            <a:avLst/>
          </a:prstGeom>
          <a:noFill/>
        </p:spPr>
        <p:txBody>
          <a:bodyPr wrap="square" rtlCol="0">
            <a:spAutoFit/>
          </a:bodyPr>
          <a:lstStyle/>
          <a:p>
            <a:r>
              <a:rPr lang="en-US" altLang="ko-KR" dirty="0">
                <a:latin typeface="나눔바른고딕" panose="020B0603020101020101" pitchFamily="50" charset="-127"/>
                <a:ea typeface="나눔바른고딕" panose="020B0603020101020101" pitchFamily="50" charset="-127"/>
              </a:rPr>
              <a:t>Calling</a:t>
            </a:r>
            <a:endParaRPr lang="ko-KR" altLang="en-US" dirty="0">
              <a:latin typeface="나눔바른고딕" panose="020B0603020101020101" pitchFamily="50" charset="-127"/>
              <a:ea typeface="나눔바른고딕" panose="020B0603020101020101" pitchFamily="50" charset="-127"/>
            </a:endParaRPr>
          </a:p>
        </p:txBody>
      </p:sp>
      <p:pic>
        <p:nvPicPr>
          <p:cNvPr id="4" name="그림 3"/>
          <p:cNvPicPr>
            <a:picLocks noChangeAspect="1"/>
          </p:cNvPicPr>
          <p:nvPr/>
        </p:nvPicPr>
        <p:blipFill>
          <a:blip r:embed="rId10"/>
          <a:stretch>
            <a:fillRect/>
          </a:stretch>
        </p:blipFill>
        <p:spPr>
          <a:xfrm>
            <a:off x="5148064" y="4221088"/>
            <a:ext cx="492646" cy="492646"/>
          </a:xfrm>
          <a:prstGeom prst="rect">
            <a:avLst/>
          </a:prstGeom>
        </p:spPr>
      </p:pic>
    </p:spTree>
    <p:extLst>
      <p:ext uri="{BB962C8B-B14F-4D97-AF65-F5344CB8AC3E}">
        <p14:creationId xmlns:p14="http://schemas.microsoft.com/office/powerpoint/2010/main" val="390874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갈매기형 수장 38"/>
          <p:cNvSpPr/>
          <p:nvPr/>
        </p:nvSpPr>
        <p:spPr>
          <a:xfrm>
            <a:off x="0" y="0"/>
            <a:ext cx="4860032" cy="6858000"/>
          </a:xfrm>
          <a:prstGeom prst="chevron">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chemeClr val="tx1"/>
              </a:solidFill>
              <a:effectLst/>
              <a:uLnTx/>
              <a:uFillTx/>
              <a:latin typeface="나눔바른고딕" panose="020B0603020101020101" pitchFamily="50" charset="-127"/>
              <a:ea typeface="나눔바른고딕" panose="020B0603020101020101" pitchFamily="50" charset="-127"/>
            </a:endParaRPr>
          </a:p>
        </p:txBody>
      </p:sp>
      <p:sp>
        <p:nvSpPr>
          <p:cNvPr id="5" name="직사각형 4"/>
          <p:cNvSpPr/>
          <p:nvPr/>
        </p:nvSpPr>
        <p:spPr>
          <a:xfrm>
            <a:off x="1259632" y="-6748"/>
            <a:ext cx="7860432" cy="790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sysClr val="windowText" lastClr="000000"/>
              </a:solidFill>
              <a:effectLst/>
              <a:uLnTx/>
              <a:uFillTx/>
              <a:latin typeface="나눔바른고딕" panose="020B0603020101020101" pitchFamily="50" charset="-127"/>
              <a:ea typeface="나눔바른고딕" panose="020B0603020101020101" pitchFamily="50" charset="-127"/>
            </a:endParaRPr>
          </a:p>
        </p:txBody>
      </p:sp>
      <p:sp>
        <p:nvSpPr>
          <p:cNvPr id="21" name="직사각형 20"/>
          <p:cNvSpPr/>
          <p:nvPr/>
        </p:nvSpPr>
        <p:spPr>
          <a:xfrm>
            <a:off x="1259632" y="761861"/>
            <a:ext cx="7884368"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Text" lastClr="000000"/>
              </a:solidFill>
              <a:effectLst/>
              <a:uLnTx/>
              <a:uFillTx/>
              <a:latin typeface="나눔바른고딕" panose="020B0603020101020101" pitchFamily="50" charset="-127"/>
              <a:ea typeface="나눔바른고딕" panose="020B0603020101020101" pitchFamily="50" charset="-127"/>
            </a:endParaRPr>
          </a:p>
        </p:txBody>
      </p:sp>
      <p:sp>
        <p:nvSpPr>
          <p:cNvPr id="9" name="직사각형 8"/>
          <p:cNvSpPr/>
          <p:nvPr/>
        </p:nvSpPr>
        <p:spPr>
          <a:xfrm>
            <a:off x="820" y="601638"/>
            <a:ext cx="1296144" cy="62563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Text" lastClr="000000"/>
              </a:solidFill>
              <a:effectLst/>
              <a:uLnTx/>
              <a:uFillTx/>
              <a:latin typeface="나눔바른고딕" panose="020B0603020101020101" pitchFamily="50" charset="-127"/>
              <a:ea typeface="나눔바른고딕" panose="020B0603020101020101" pitchFamily="50" charset="-127"/>
            </a:endParaRPr>
          </a:p>
        </p:txBody>
      </p:sp>
      <p:sp>
        <p:nvSpPr>
          <p:cNvPr id="2" name="순서도: 수동 입력 1"/>
          <p:cNvSpPr/>
          <p:nvPr/>
        </p:nvSpPr>
        <p:spPr>
          <a:xfrm flipV="1">
            <a:off x="820" y="-6748"/>
            <a:ext cx="1296144" cy="812105"/>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Text" lastClr="000000"/>
              </a:solidFill>
              <a:effectLst/>
              <a:uLnTx/>
              <a:uFillTx/>
              <a:latin typeface="나눔바른고딕" panose="020B0603020101020101" pitchFamily="50" charset="-127"/>
              <a:ea typeface="나눔바른고딕" panose="020B0603020101020101" pitchFamily="50" charset="-127"/>
            </a:endParaRPr>
          </a:p>
        </p:txBody>
      </p:sp>
      <p:sp>
        <p:nvSpPr>
          <p:cNvPr id="13" name="직각 삼각형 12"/>
          <p:cNvSpPr/>
          <p:nvPr/>
        </p:nvSpPr>
        <p:spPr>
          <a:xfrm flipH="1" flipV="1">
            <a:off x="820" y="-2769"/>
            <a:ext cx="1296144" cy="9554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Text" lastClr="000000"/>
              </a:solidFill>
              <a:effectLst/>
              <a:uLnTx/>
              <a:uFillTx/>
              <a:latin typeface="나눔바른고딕" panose="020B0603020101020101" pitchFamily="50" charset="-127"/>
              <a:ea typeface="나눔바른고딕" panose="020B0603020101020101" pitchFamily="50" charset="-127"/>
            </a:endParaRPr>
          </a:p>
        </p:txBody>
      </p:sp>
      <p:sp>
        <p:nvSpPr>
          <p:cNvPr id="34" name="직사각형 33"/>
          <p:cNvSpPr/>
          <p:nvPr/>
        </p:nvSpPr>
        <p:spPr>
          <a:xfrm>
            <a:off x="1259632" y="-6394"/>
            <a:ext cx="7884368" cy="9867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Text" lastClr="000000"/>
              </a:solidFill>
              <a:effectLst/>
              <a:uLnTx/>
              <a:uFillTx/>
              <a:latin typeface="나눔바른고딕" panose="020B0603020101020101" pitchFamily="50" charset="-127"/>
              <a:ea typeface="나눔바른고딕" panose="020B0603020101020101" pitchFamily="50" charset="-127"/>
            </a:endParaRPr>
          </a:p>
        </p:txBody>
      </p:sp>
      <p:sp>
        <p:nvSpPr>
          <p:cNvPr id="35" name="오각형 34"/>
          <p:cNvSpPr/>
          <p:nvPr/>
        </p:nvSpPr>
        <p:spPr>
          <a:xfrm>
            <a:off x="76770" y="2743954"/>
            <a:ext cx="1136231" cy="27699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Text" lastClr="000000"/>
              </a:solidFill>
              <a:effectLst/>
              <a:uLnTx/>
              <a:uFillTx/>
              <a:latin typeface="나눔바른고딕" panose="020B0603020101020101" pitchFamily="50" charset="-127"/>
              <a:ea typeface="나눔바른고딕" panose="020B0603020101020101" pitchFamily="50" charset="-127"/>
            </a:endParaRPr>
          </a:p>
        </p:txBody>
      </p:sp>
      <p:grpSp>
        <p:nvGrpSpPr>
          <p:cNvPr id="3" name="그룹 30"/>
          <p:cNvGrpSpPr/>
          <p:nvPr/>
        </p:nvGrpSpPr>
        <p:grpSpPr>
          <a:xfrm>
            <a:off x="77601" y="1351801"/>
            <a:ext cx="1039260" cy="2365231"/>
            <a:chOff x="136931" y="2276872"/>
            <a:chExt cx="1039260" cy="2365231"/>
          </a:xfrm>
        </p:grpSpPr>
        <p:sp>
          <p:nvSpPr>
            <p:cNvPr id="24" name="직사각형 23"/>
            <p:cNvSpPr/>
            <p:nvPr/>
          </p:nvSpPr>
          <p:spPr>
            <a:xfrm>
              <a:off x="413545" y="2972949"/>
              <a:ext cx="486030" cy="276999"/>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1" i="0" u="none" strike="noStrike" kern="0" cap="none" spc="0" normalizeH="0" baseline="0" noProof="0" dirty="0">
                  <a:ln>
                    <a:noFill/>
                  </a:ln>
                  <a:solidFill>
                    <a:schemeClr val="bg1">
                      <a:lumMod val="85000"/>
                    </a:schemeClr>
                  </a:solidFill>
                  <a:effectLst/>
                  <a:uLnTx/>
                  <a:uFillTx/>
                  <a:latin typeface="나눔바른고딕" panose="020B0603020101020101" pitchFamily="50" charset="-127"/>
                  <a:ea typeface="나눔바른고딕" panose="020B0603020101020101" pitchFamily="50" charset="-127"/>
                </a:rPr>
                <a:t>Idea</a:t>
              </a:r>
              <a:endParaRPr kumimoji="0" lang="ko-KR" altLang="en-US" sz="1200" b="1" i="0" u="none" strike="noStrike" kern="0" cap="none" spc="0" normalizeH="0" baseline="0" noProof="0" dirty="0">
                <a:ln>
                  <a:noFill/>
                </a:ln>
                <a:solidFill>
                  <a:schemeClr val="bg1">
                    <a:lumMod val="85000"/>
                  </a:schemeClr>
                </a:solidFill>
                <a:effectLst/>
                <a:uLnTx/>
                <a:uFillTx/>
                <a:latin typeface="나눔바른고딕" panose="020B0603020101020101" pitchFamily="50" charset="-127"/>
                <a:ea typeface="나눔바른고딕" panose="020B0603020101020101" pitchFamily="50" charset="-127"/>
              </a:endParaRPr>
            </a:p>
          </p:txBody>
        </p:sp>
        <p:sp>
          <p:nvSpPr>
            <p:cNvPr id="28" name="직사각형 27"/>
            <p:cNvSpPr/>
            <p:nvPr/>
          </p:nvSpPr>
          <p:spPr>
            <a:xfrm>
              <a:off x="136931" y="2276872"/>
              <a:ext cx="1039260" cy="276999"/>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1" i="0" u="none" strike="noStrike" kern="0" cap="none" spc="0" normalizeH="0" baseline="0" noProof="0" dirty="0">
                  <a:ln>
                    <a:noFill/>
                  </a:ln>
                  <a:solidFill>
                    <a:schemeClr val="bg1">
                      <a:lumMod val="85000"/>
                    </a:schemeClr>
                  </a:solidFill>
                  <a:effectLst/>
                  <a:uLnTx/>
                  <a:uFillTx/>
                  <a:latin typeface="나눔바른고딕" panose="020B0603020101020101" pitchFamily="50" charset="-127"/>
                  <a:ea typeface="나눔바른고딕" panose="020B0603020101020101" pitchFamily="50" charset="-127"/>
                </a:rPr>
                <a:t>Introduction</a:t>
              </a:r>
              <a:endParaRPr kumimoji="0" lang="ko-KR" altLang="en-US" sz="1200" b="1" i="0" u="none" strike="noStrike" kern="0" cap="none" spc="0" normalizeH="0" baseline="0" noProof="0" dirty="0">
                <a:ln>
                  <a:noFill/>
                </a:ln>
                <a:solidFill>
                  <a:schemeClr val="bg1">
                    <a:lumMod val="85000"/>
                  </a:schemeClr>
                </a:solidFill>
                <a:effectLst/>
                <a:uLnTx/>
                <a:uFillTx/>
                <a:latin typeface="나눔바른고딕" panose="020B0603020101020101" pitchFamily="50" charset="-127"/>
                <a:ea typeface="나눔바른고딕" panose="020B0603020101020101" pitchFamily="50" charset="-127"/>
              </a:endParaRPr>
            </a:p>
          </p:txBody>
        </p:sp>
        <p:sp>
          <p:nvSpPr>
            <p:cNvPr id="29" name="직사각형 28"/>
            <p:cNvSpPr/>
            <p:nvPr/>
          </p:nvSpPr>
          <p:spPr>
            <a:xfrm>
              <a:off x="259049" y="3669026"/>
              <a:ext cx="795026" cy="276999"/>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1" i="0" u="none" strike="noStrike" kern="0" cap="none" spc="0" normalizeH="0" baseline="0" noProof="0" dirty="0">
                  <a:ln>
                    <a:noFill/>
                  </a:ln>
                  <a:solidFill>
                    <a:schemeClr val="accent5"/>
                  </a:solidFill>
                  <a:effectLst/>
                  <a:uLnTx/>
                  <a:uFillTx/>
                  <a:latin typeface="나눔바른고딕" panose="020B0603020101020101" pitchFamily="50" charset="-127"/>
                  <a:ea typeface="나눔바른고딕" panose="020B0603020101020101" pitchFamily="50" charset="-127"/>
                </a:rPr>
                <a:t>Progress</a:t>
              </a:r>
              <a:endParaRPr kumimoji="0" lang="ko-KR" altLang="en-US" sz="1200" b="1" i="0" u="none" strike="noStrike" kern="0" cap="none" spc="0" normalizeH="0" baseline="0" noProof="0" dirty="0">
                <a:ln>
                  <a:noFill/>
                </a:ln>
                <a:solidFill>
                  <a:schemeClr val="accent5"/>
                </a:solidFill>
                <a:effectLst/>
                <a:uLnTx/>
                <a:uFillTx/>
                <a:latin typeface="나눔바른고딕" panose="020B0603020101020101" pitchFamily="50" charset="-127"/>
                <a:ea typeface="나눔바른고딕" panose="020B0603020101020101" pitchFamily="50" charset="-127"/>
              </a:endParaRPr>
            </a:p>
          </p:txBody>
        </p:sp>
        <p:sp>
          <p:nvSpPr>
            <p:cNvPr id="30" name="직사각형 29"/>
            <p:cNvSpPr/>
            <p:nvPr/>
          </p:nvSpPr>
          <p:spPr>
            <a:xfrm>
              <a:off x="204609" y="4365104"/>
              <a:ext cx="903902" cy="276999"/>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1" i="0" u="none" strike="noStrike" kern="0" cap="none" spc="0" normalizeH="0" baseline="0" noProof="0" dirty="0">
                  <a:ln>
                    <a:noFill/>
                  </a:ln>
                  <a:solidFill>
                    <a:schemeClr val="bg1">
                      <a:lumMod val="85000"/>
                    </a:schemeClr>
                  </a:solidFill>
                  <a:effectLst/>
                  <a:uLnTx/>
                  <a:uFillTx/>
                  <a:latin typeface="나눔바른고딕" panose="020B0603020101020101" pitchFamily="50" charset="-127"/>
                  <a:ea typeface="나눔바른고딕" panose="020B0603020101020101" pitchFamily="50" charset="-127"/>
                </a:rPr>
                <a:t>Schedules</a:t>
              </a:r>
              <a:endParaRPr kumimoji="0" lang="ko-KR" altLang="en-US" sz="1200" b="1" i="0" u="none" strike="noStrike" kern="0" cap="none" spc="0" normalizeH="0" baseline="0" noProof="0" dirty="0">
                <a:ln>
                  <a:noFill/>
                </a:ln>
                <a:solidFill>
                  <a:schemeClr val="bg1">
                    <a:lumMod val="85000"/>
                  </a:schemeClr>
                </a:solidFill>
                <a:effectLst/>
                <a:uLnTx/>
                <a:uFillTx/>
                <a:latin typeface="나눔바른고딕" panose="020B0603020101020101" pitchFamily="50" charset="-127"/>
                <a:ea typeface="나눔바른고딕" panose="020B0603020101020101" pitchFamily="50" charset="-127"/>
              </a:endParaRPr>
            </a:p>
          </p:txBody>
        </p:sp>
      </p:grpSp>
      <p:sp>
        <p:nvSpPr>
          <p:cNvPr id="36" name="순서도: 준비 35"/>
          <p:cNvSpPr/>
          <p:nvPr/>
        </p:nvSpPr>
        <p:spPr>
          <a:xfrm>
            <a:off x="301664" y="6165304"/>
            <a:ext cx="694456" cy="526368"/>
          </a:xfrm>
          <a:prstGeom prst="flowChartPreparati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sysClr val="windowText" lastClr="000000"/>
              </a:solidFill>
              <a:effectLst/>
              <a:uLnTx/>
              <a:uFillTx/>
              <a:latin typeface="나눔바른고딕" panose="020B0603020101020101" pitchFamily="50" charset="-127"/>
              <a:ea typeface="나눔바른고딕" panose="020B0603020101020101" pitchFamily="50" charset="-127"/>
            </a:endParaRPr>
          </a:p>
        </p:txBody>
      </p:sp>
      <p:pic>
        <p:nvPicPr>
          <p:cNvPr id="37" name="Picture 2" descr="C:\Users\madeit-top1\Documents\PPT\icon\심플 도톰한\award ribbon.png"/>
          <p:cNvPicPr>
            <a:picLocks noChangeAspect="1" noChangeArrowheads="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466969" y="6251599"/>
            <a:ext cx="353777" cy="353777"/>
          </a:xfrm>
          <a:prstGeom prst="rect">
            <a:avLst/>
          </a:prstGeom>
          <a:noFill/>
          <a:extLst>
            <a:ext uri="{909E8E84-426E-40DD-AFC4-6F175D3DCCD1}">
              <a14:hiddenFill xmlns:a14="http://schemas.microsoft.com/office/drawing/2010/main">
                <a:solidFill>
                  <a:srgbClr val="FFFFFF"/>
                </a:solidFill>
              </a14:hiddenFill>
            </a:ext>
          </a:extLst>
        </p:spPr>
      </p:pic>
      <p:pic>
        <p:nvPicPr>
          <p:cNvPr id="20" name="그림 19"/>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foregroundMark x1="36150" y1="50704" x2="37559" y2="50704"/>
                        <a14:foregroundMark x1="49296" y1="55869" x2="49296" y2="55869"/>
                      </a14:backgroundRemoval>
                    </a14:imgEffect>
                  </a14:imgLayer>
                </a14:imgProps>
              </a:ext>
              <a:ext uri="{28A0092B-C50C-407E-A947-70E740481C1C}">
                <a14:useLocalDpi xmlns:a14="http://schemas.microsoft.com/office/drawing/2010/main" val="0"/>
              </a:ext>
            </a:extLst>
          </a:blip>
          <a:stretch>
            <a:fillRect/>
          </a:stretch>
        </p:blipFill>
        <p:spPr>
          <a:xfrm>
            <a:off x="304704" y="106778"/>
            <a:ext cx="585051" cy="585051"/>
          </a:xfrm>
          <a:prstGeom prst="rect">
            <a:avLst/>
          </a:prstGeom>
        </p:spPr>
      </p:pic>
      <p:pic>
        <p:nvPicPr>
          <p:cNvPr id="23" name="그림 22"/>
          <p:cNvPicPr>
            <a:picLocks noChangeAspect="1"/>
          </p:cNvPicPr>
          <p:nvPr/>
        </p:nvPicPr>
        <p:blipFill>
          <a:blip r:embed="rId6">
            <a:extLst>
              <a:ext uri="{BEBA8EAE-BF5A-486C-A8C5-ECC9F3942E4B}">
                <a14:imgProps xmlns:a14="http://schemas.microsoft.com/office/drawing/2010/main">
                  <a14:imgLayer r:embed="rId7">
                    <a14:imgEffect>
                      <a14:backgroundRemoval t="0" b="100000" l="0" r="100000">
                        <a14:foregroundMark x1="6332" y1="10769" x2="6332" y2="10769"/>
                        <a14:foregroundMark x1="14248" y1="16154" x2="14248" y2="16154"/>
                        <a14:foregroundMark x1="20580" y1="13077" x2="20580" y2="13077"/>
                        <a14:foregroundMark x1="5541" y1="46154" x2="5541" y2="46154"/>
                        <a14:foregroundMark x1="6332" y1="32308" x2="6332" y2="32308"/>
                        <a14:foregroundMark x1="43799" y1="24615" x2="43799" y2="24615"/>
                        <a14:foregroundMark x1="41161" y1="12308" x2="41161" y2="12308"/>
                        <a14:foregroundMark x1="57256" y1="10769" x2="57256" y2="10769"/>
                        <a14:foregroundMark x1="67018" y1="13077" x2="67018" y2="13077"/>
                        <a14:foregroundMark x1="65435" y1="43077" x2="65435" y2="43077"/>
                        <a14:foregroundMark x1="73087" y1="40000" x2="73087" y2="40000"/>
                        <a14:foregroundMark x1="58575" y1="18462" x2="58575" y2="18462"/>
                        <a14:foregroundMark x1="41689" y1="28462" x2="41689" y2="28462"/>
                        <a14:backgroundMark x1="26913" y1="93077" x2="26913" y2="93077"/>
                        <a14:backgroundMark x1="18470" y1="64615" x2="18470" y2="64615"/>
                        <a14:backgroundMark x1="13193" y1="67692" x2="13193" y2="67692"/>
                        <a14:backgroundMark x1="12665" y1="67692" x2="12665" y2="67692"/>
                        <a14:backgroundMark x1="9499" y1="70769" x2="9499" y2="70769"/>
                        <a14:backgroundMark x1="9235" y1="83846" x2="10818" y2="85385"/>
                        <a14:backgroundMark x1="17414" y1="83846" x2="18997" y2="82308"/>
                        <a14:backgroundMark x1="26913" y1="75385" x2="28760" y2="74615"/>
                        <a14:backgroundMark x1="30607" y1="75385" x2="35884" y2="78462"/>
                        <a14:backgroundMark x1="43536" y1="80000" x2="45119" y2="80000"/>
                        <a14:backgroundMark x1="54354" y1="80000" x2="56464" y2="80000"/>
                        <a14:backgroundMark x1="64380" y1="78462" x2="67282" y2="78462"/>
                        <a14:backgroundMark x1="73879" y1="76923" x2="78100" y2="77692"/>
                        <a14:backgroundMark x1="84169" y1="77692" x2="87335" y2="76923"/>
                        <a14:backgroundMark x1="90765" y1="73846" x2="91293" y2="72308"/>
                        <a14:backgroundMark x1="92612" y1="43077" x2="92612" y2="43077"/>
                        <a14:backgroundMark x1="86280" y1="20769" x2="86280" y2="20769"/>
                        <a14:backgroundMark x1="78628" y1="24615" x2="78628" y2="24615"/>
                        <a14:backgroundMark x1="73087" y1="26154" x2="73087" y2="26154"/>
                        <a14:backgroundMark x1="74406" y1="7692" x2="74406" y2="7692"/>
                        <a14:backgroundMark x1="72032" y1="1538" x2="72032" y2="1538"/>
                        <a14:backgroundMark x1="83905" y1="5385" x2="83905" y2="5385"/>
                        <a14:backgroundMark x1="96834" y1="13846" x2="96834" y2="13846"/>
                        <a14:backgroundMark x1="95515" y1="24615" x2="95515" y2="24615"/>
                      </a14:backgroundRemoval>
                    </a14:imgEffect>
                  </a14:imgLayer>
                </a14:imgProps>
              </a:ext>
              <a:ext uri="{28A0092B-C50C-407E-A947-70E740481C1C}">
                <a14:useLocalDpi xmlns:a14="http://schemas.microsoft.com/office/drawing/2010/main" val="0"/>
              </a:ext>
            </a:extLst>
          </a:blip>
          <a:stretch>
            <a:fillRect/>
          </a:stretch>
        </p:blipFill>
        <p:spPr>
          <a:xfrm>
            <a:off x="7668344" y="6341999"/>
            <a:ext cx="1584176" cy="543385"/>
          </a:xfrm>
          <a:prstGeom prst="rect">
            <a:avLst/>
          </a:prstGeom>
        </p:spPr>
      </p:pic>
      <p:pic>
        <p:nvPicPr>
          <p:cNvPr id="42" name="Picture 2"/>
          <p:cNvPicPr>
            <a:picLocks noChangeAspect="1" noChangeArrowheads="1"/>
          </p:cNvPicPr>
          <p:nvPr/>
        </p:nvPicPr>
        <p:blipFill>
          <a:blip r:embed="rId8"/>
          <a:srcRect/>
          <a:stretch>
            <a:fillRect/>
          </a:stretch>
        </p:blipFill>
        <p:spPr bwMode="auto">
          <a:xfrm>
            <a:off x="2071670" y="2214554"/>
            <a:ext cx="3228800" cy="3039760"/>
          </a:xfrm>
          <a:prstGeom prst="rect">
            <a:avLst/>
          </a:prstGeom>
          <a:noFill/>
          <a:ln w="9525">
            <a:noFill/>
            <a:miter lim="800000"/>
            <a:headEnd/>
            <a:tailEnd/>
          </a:ln>
          <a:effectLst/>
        </p:spPr>
      </p:pic>
      <p:sp>
        <p:nvSpPr>
          <p:cNvPr id="43" name="TextBox 42"/>
          <p:cNvSpPr txBox="1"/>
          <p:nvPr/>
        </p:nvSpPr>
        <p:spPr>
          <a:xfrm>
            <a:off x="4572000" y="1357298"/>
            <a:ext cx="1670086"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1" i="0" u="none" strike="noStrike" kern="0" cap="none" spc="0" normalizeH="0" baseline="0" noProof="0" dirty="0">
                <a:ln>
                  <a:noFill/>
                </a:ln>
                <a:solidFill>
                  <a:sysClr val="windowText" lastClr="000000"/>
                </a:solidFill>
                <a:effectLst/>
                <a:uLnTx/>
                <a:uFillTx/>
                <a:latin typeface="나눔바른고딕" panose="020B0603020101020101" pitchFamily="50" charset="-127"/>
                <a:ea typeface="나눔바른고딕" panose="020B0603020101020101" pitchFamily="50" charset="-127"/>
              </a:rPr>
              <a:t>Example 1</a:t>
            </a:r>
            <a:endParaRPr kumimoji="0" lang="ko-KR" altLang="en-US" sz="1800" b="1" i="0" u="none" strike="noStrike" kern="0" cap="none" spc="0" normalizeH="0" baseline="0" noProof="0" dirty="0">
              <a:ln>
                <a:noFill/>
              </a:ln>
              <a:solidFill>
                <a:sysClr val="windowText" lastClr="000000"/>
              </a:solidFill>
              <a:effectLst/>
              <a:uLnTx/>
              <a:uFillTx/>
              <a:latin typeface="나눔바른고딕" panose="020B0603020101020101" pitchFamily="50" charset="-127"/>
              <a:ea typeface="나눔바른고딕" panose="020B0603020101020101" pitchFamily="50" charset="-127"/>
            </a:endParaRPr>
          </a:p>
        </p:txBody>
      </p:sp>
      <p:sp>
        <p:nvSpPr>
          <p:cNvPr id="22" name="직사각형 21"/>
          <p:cNvSpPr/>
          <p:nvPr/>
        </p:nvSpPr>
        <p:spPr>
          <a:xfrm>
            <a:off x="4374410" y="179929"/>
            <a:ext cx="2069798" cy="584775"/>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3200" b="0" i="0" u="none" strike="noStrike" kern="0" cap="none" spc="-300" normalizeH="0" baseline="0" noProof="0" dirty="0">
                <a:ln>
                  <a:noFill/>
                </a:ln>
                <a:solidFill>
                  <a:schemeClr val="accent5"/>
                </a:solidFill>
                <a:effectLst/>
                <a:uLnTx/>
                <a:uFillTx/>
                <a:latin typeface="a옛날목욕탕L" panose="02020600000000000000" pitchFamily="18" charset="-127"/>
                <a:ea typeface="a옛날목욕탕L" panose="02020600000000000000" pitchFamily="18" charset="-127"/>
              </a:rPr>
              <a:t>3D  Design</a:t>
            </a:r>
            <a:endParaRPr kumimoji="0" lang="ko-KR" altLang="en-US" sz="3200" b="0" i="0" u="none" strike="noStrike" kern="0" cap="none" spc="-300" normalizeH="0" baseline="0" noProof="0" dirty="0">
              <a:ln>
                <a:noFill/>
              </a:ln>
              <a:solidFill>
                <a:schemeClr val="accent5"/>
              </a:solidFill>
              <a:effectLst/>
              <a:uLnTx/>
              <a:uFillTx/>
              <a:latin typeface="a옛날목욕탕L" panose="02020600000000000000" pitchFamily="18" charset="-127"/>
              <a:ea typeface="a옛날목욕탕L" panose="02020600000000000000" pitchFamily="18" charset="-127"/>
            </a:endParaRPr>
          </a:p>
        </p:txBody>
      </p:sp>
      <p:pic>
        <p:nvPicPr>
          <p:cNvPr id="25" name="Picture 3"/>
          <p:cNvPicPr>
            <a:picLocks noChangeAspect="1" noChangeArrowheads="1"/>
          </p:cNvPicPr>
          <p:nvPr/>
        </p:nvPicPr>
        <p:blipFill>
          <a:blip r:embed="rId9"/>
          <a:srcRect/>
          <a:stretch>
            <a:fillRect/>
          </a:stretch>
        </p:blipFill>
        <p:spPr bwMode="auto">
          <a:xfrm>
            <a:off x="5643570" y="2214554"/>
            <a:ext cx="3177900" cy="3000396"/>
          </a:xfrm>
          <a:prstGeom prst="rect">
            <a:avLst/>
          </a:prstGeom>
          <a:noFill/>
          <a:ln w="9525">
            <a:noFill/>
            <a:miter lim="800000"/>
            <a:headEnd/>
            <a:tailEnd/>
          </a:ln>
          <a:effectLst/>
        </p:spPr>
      </p:pic>
    </p:spTree>
    <p:extLst>
      <p:ext uri="{BB962C8B-B14F-4D97-AF65-F5344CB8AC3E}">
        <p14:creationId xmlns:p14="http://schemas.microsoft.com/office/powerpoint/2010/main" val="123829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갈매기형 수장 6"/>
          <p:cNvSpPr/>
          <p:nvPr/>
        </p:nvSpPr>
        <p:spPr>
          <a:xfrm>
            <a:off x="0" y="0"/>
            <a:ext cx="4860032" cy="6858000"/>
          </a:xfrm>
          <a:prstGeom prst="chevron">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나눔바른고딕" panose="020B0603020101020101" pitchFamily="50" charset="-127"/>
              <a:ea typeface="나눔바른고딕" panose="020B0603020101020101" pitchFamily="50" charset="-127"/>
            </a:endParaRPr>
          </a:p>
        </p:txBody>
      </p:sp>
      <p:sp>
        <p:nvSpPr>
          <p:cNvPr id="8" name="직사각형 7"/>
          <p:cNvSpPr/>
          <p:nvPr/>
        </p:nvSpPr>
        <p:spPr>
          <a:xfrm>
            <a:off x="1259632" y="-6748"/>
            <a:ext cx="7860432" cy="790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atin typeface="나눔바른고딕" panose="020B0603020101020101" pitchFamily="50" charset="-127"/>
              <a:ea typeface="나눔바른고딕" panose="020B0603020101020101" pitchFamily="50" charset="-127"/>
            </a:endParaRPr>
          </a:p>
        </p:txBody>
      </p:sp>
      <p:sp>
        <p:nvSpPr>
          <p:cNvPr id="9" name="직사각형 8"/>
          <p:cNvSpPr/>
          <p:nvPr/>
        </p:nvSpPr>
        <p:spPr>
          <a:xfrm>
            <a:off x="1259632" y="764704"/>
            <a:ext cx="7884368"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10" name="직사각형 9"/>
          <p:cNvSpPr/>
          <p:nvPr/>
        </p:nvSpPr>
        <p:spPr>
          <a:xfrm>
            <a:off x="820" y="601638"/>
            <a:ext cx="1296144" cy="62563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11" name="순서도: 수동 입력 10"/>
          <p:cNvSpPr/>
          <p:nvPr/>
        </p:nvSpPr>
        <p:spPr>
          <a:xfrm flipV="1">
            <a:off x="820" y="-6748"/>
            <a:ext cx="1296144" cy="812105"/>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12" name="직각 삼각형 11"/>
          <p:cNvSpPr/>
          <p:nvPr/>
        </p:nvSpPr>
        <p:spPr>
          <a:xfrm flipH="1" flipV="1">
            <a:off x="820" y="-2769"/>
            <a:ext cx="1296144" cy="9554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14" name="직사각형 13"/>
          <p:cNvSpPr/>
          <p:nvPr/>
        </p:nvSpPr>
        <p:spPr>
          <a:xfrm>
            <a:off x="1259632" y="-6394"/>
            <a:ext cx="7884368" cy="9867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15" name="오각형 14"/>
          <p:cNvSpPr/>
          <p:nvPr/>
        </p:nvSpPr>
        <p:spPr>
          <a:xfrm>
            <a:off x="76770" y="2743954"/>
            <a:ext cx="1136231" cy="27699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grpSp>
        <p:nvGrpSpPr>
          <p:cNvPr id="16" name="그룹 15"/>
          <p:cNvGrpSpPr/>
          <p:nvPr/>
        </p:nvGrpSpPr>
        <p:grpSpPr>
          <a:xfrm>
            <a:off x="77601" y="1351801"/>
            <a:ext cx="1039260" cy="2365231"/>
            <a:chOff x="136931" y="2276872"/>
            <a:chExt cx="1039260" cy="2365231"/>
          </a:xfrm>
        </p:grpSpPr>
        <p:sp>
          <p:nvSpPr>
            <p:cNvPr id="17" name="직사각형 16"/>
            <p:cNvSpPr/>
            <p:nvPr/>
          </p:nvSpPr>
          <p:spPr>
            <a:xfrm>
              <a:off x="413545" y="2972949"/>
              <a:ext cx="486030"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Idea</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18" name="직사각형 17"/>
            <p:cNvSpPr/>
            <p:nvPr/>
          </p:nvSpPr>
          <p:spPr>
            <a:xfrm>
              <a:off x="136931" y="2276872"/>
              <a:ext cx="1039260"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Introduction</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19" name="직사각형 18"/>
            <p:cNvSpPr/>
            <p:nvPr/>
          </p:nvSpPr>
          <p:spPr>
            <a:xfrm>
              <a:off x="259049" y="3669026"/>
              <a:ext cx="795026" cy="276999"/>
            </a:xfrm>
            <a:prstGeom prst="rect">
              <a:avLst/>
            </a:prstGeom>
          </p:spPr>
          <p:txBody>
            <a:bodyPr wrap="none">
              <a:spAutoFit/>
            </a:bodyPr>
            <a:lstStyle/>
            <a:p>
              <a:pPr algn="ctr"/>
              <a:r>
                <a:rPr lang="en-US" altLang="ko-KR" sz="1200" b="1" dirty="0">
                  <a:solidFill>
                    <a:schemeClr val="accent5"/>
                  </a:solidFill>
                  <a:latin typeface="나눔바른고딕" panose="020B0603020101020101" pitchFamily="50" charset="-127"/>
                  <a:ea typeface="나눔바른고딕" panose="020B0603020101020101" pitchFamily="50" charset="-127"/>
                </a:rPr>
                <a:t>Progress</a:t>
              </a:r>
              <a:endParaRPr lang="ko-KR" altLang="en-US" sz="1200" b="1" dirty="0">
                <a:solidFill>
                  <a:schemeClr val="accent5"/>
                </a:solidFill>
                <a:latin typeface="나눔바른고딕" panose="020B0603020101020101" pitchFamily="50" charset="-127"/>
                <a:ea typeface="나눔바른고딕" panose="020B0603020101020101" pitchFamily="50" charset="-127"/>
              </a:endParaRPr>
            </a:p>
          </p:txBody>
        </p:sp>
        <p:sp>
          <p:nvSpPr>
            <p:cNvPr id="20" name="직사각형 19"/>
            <p:cNvSpPr/>
            <p:nvPr/>
          </p:nvSpPr>
          <p:spPr>
            <a:xfrm>
              <a:off x="204609" y="4365104"/>
              <a:ext cx="903902"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Schedules</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grpSp>
      <p:sp>
        <p:nvSpPr>
          <p:cNvPr id="21" name="순서도: 준비 20"/>
          <p:cNvSpPr/>
          <p:nvPr/>
        </p:nvSpPr>
        <p:spPr>
          <a:xfrm>
            <a:off x="301664" y="6165304"/>
            <a:ext cx="694456" cy="526368"/>
          </a:xfrm>
          <a:prstGeom prst="flowChartPreparati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나눔바른고딕" panose="020B0603020101020101" pitchFamily="50" charset="-127"/>
              <a:ea typeface="나눔바른고딕" panose="020B0603020101020101" pitchFamily="50" charset="-127"/>
            </a:endParaRPr>
          </a:p>
        </p:txBody>
      </p:sp>
      <p:pic>
        <p:nvPicPr>
          <p:cNvPr id="22" name="Picture 2" descr="C:\Users\madeit-top1\Documents\PPT\icon\심플 도톰한\award ribbon.png"/>
          <p:cNvPicPr>
            <a:picLocks noChangeAspect="1" noChangeArrowheads="1"/>
          </p:cNvPicPr>
          <p:nvPr/>
        </p:nvPicPr>
        <p:blipFill>
          <a:blip r:embed="rId2">
            <a:biLevel thresh="25000"/>
            <a:extLst>
              <a:ext uri="{28A0092B-C50C-407E-A947-70E740481C1C}">
                <a14:useLocalDpi xmlns:a14="http://schemas.microsoft.com/office/drawing/2010/main" val="0"/>
              </a:ext>
            </a:extLst>
          </a:blip>
          <a:srcRect/>
          <a:stretch>
            <a:fillRect/>
          </a:stretch>
        </p:blipFill>
        <p:spPr bwMode="auto">
          <a:xfrm>
            <a:off x="466969" y="6251599"/>
            <a:ext cx="353777" cy="353777"/>
          </a:xfrm>
          <a:prstGeom prst="rect">
            <a:avLst/>
          </a:prstGeom>
          <a:noFill/>
          <a:extLst>
            <a:ext uri="{909E8E84-426E-40DD-AFC4-6F175D3DCCD1}">
              <a14:hiddenFill xmlns:a14="http://schemas.microsoft.com/office/drawing/2010/main">
                <a:solidFill>
                  <a:srgbClr val="FFFFFF"/>
                </a:solidFill>
              </a14:hiddenFill>
            </a:ext>
          </a:extLst>
        </p:spPr>
      </p:pic>
      <p:pic>
        <p:nvPicPr>
          <p:cNvPr id="23" name="그림 22"/>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36150" y1="50704" x2="37559" y2="50704"/>
                        <a14:foregroundMark x1="49296" y1="55869" x2="49296" y2="55869"/>
                      </a14:backgroundRemoval>
                    </a14:imgEffect>
                  </a14:imgLayer>
                </a14:imgProps>
              </a:ext>
              <a:ext uri="{28A0092B-C50C-407E-A947-70E740481C1C}">
                <a14:useLocalDpi xmlns:a14="http://schemas.microsoft.com/office/drawing/2010/main" val="0"/>
              </a:ext>
            </a:extLst>
          </a:blip>
          <a:stretch>
            <a:fillRect/>
          </a:stretch>
        </p:blipFill>
        <p:spPr>
          <a:xfrm>
            <a:off x="304704" y="106778"/>
            <a:ext cx="585051" cy="585051"/>
          </a:xfrm>
          <a:prstGeom prst="rect">
            <a:avLst/>
          </a:prstGeom>
        </p:spPr>
      </p:pic>
      <p:pic>
        <p:nvPicPr>
          <p:cNvPr id="24" name="그림 23"/>
          <p:cNvPicPr>
            <a:picLocks noChangeAspect="1"/>
          </p:cNvPicPr>
          <p:nvPr/>
        </p:nvPicPr>
        <p:blipFill>
          <a:blip r:embed="rId5">
            <a:extLst>
              <a:ext uri="{BEBA8EAE-BF5A-486C-A8C5-ECC9F3942E4B}">
                <a14:imgProps xmlns:a14="http://schemas.microsoft.com/office/drawing/2010/main">
                  <a14:imgLayer r:embed="rId6">
                    <a14:imgEffect>
                      <a14:backgroundRemoval t="0" b="100000" l="0" r="100000">
                        <a14:foregroundMark x1="6332" y1="10769" x2="6332" y2="10769"/>
                        <a14:foregroundMark x1="14248" y1="16154" x2="14248" y2="16154"/>
                        <a14:foregroundMark x1="20580" y1="13077" x2="20580" y2="13077"/>
                        <a14:foregroundMark x1="5541" y1="46154" x2="5541" y2="46154"/>
                        <a14:foregroundMark x1="6332" y1="32308" x2="6332" y2="32308"/>
                        <a14:foregroundMark x1="43799" y1="24615" x2="43799" y2="24615"/>
                        <a14:foregroundMark x1="41161" y1="12308" x2="41161" y2="12308"/>
                        <a14:foregroundMark x1="57256" y1="10769" x2="57256" y2="10769"/>
                        <a14:foregroundMark x1="67018" y1="13077" x2="67018" y2="13077"/>
                        <a14:foregroundMark x1="65435" y1="43077" x2="65435" y2="43077"/>
                        <a14:foregroundMark x1="73087" y1="40000" x2="73087" y2="40000"/>
                        <a14:foregroundMark x1="58575" y1="18462" x2="58575" y2="18462"/>
                        <a14:foregroundMark x1="41689" y1="28462" x2="41689" y2="28462"/>
                        <a14:backgroundMark x1="26913" y1="93077" x2="26913" y2="93077"/>
                        <a14:backgroundMark x1="18470" y1="64615" x2="18470" y2="64615"/>
                        <a14:backgroundMark x1="13193" y1="67692" x2="13193" y2="67692"/>
                        <a14:backgroundMark x1="12665" y1="67692" x2="12665" y2="67692"/>
                        <a14:backgroundMark x1="9499" y1="70769" x2="9499" y2="70769"/>
                        <a14:backgroundMark x1="9235" y1="83846" x2="10818" y2="85385"/>
                        <a14:backgroundMark x1="17414" y1="83846" x2="18997" y2="82308"/>
                        <a14:backgroundMark x1="26913" y1="75385" x2="28760" y2="74615"/>
                        <a14:backgroundMark x1="30607" y1="75385" x2="35884" y2="78462"/>
                        <a14:backgroundMark x1="43536" y1="80000" x2="45119" y2="80000"/>
                        <a14:backgroundMark x1="54354" y1="80000" x2="56464" y2="80000"/>
                        <a14:backgroundMark x1="64380" y1="78462" x2="67282" y2="78462"/>
                        <a14:backgroundMark x1="73879" y1="76923" x2="78100" y2="77692"/>
                        <a14:backgroundMark x1="84169" y1="77692" x2="87335" y2="76923"/>
                        <a14:backgroundMark x1="90765" y1="73846" x2="91293" y2="72308"/>
                        <a14:backgroundMark x1="92612" y1="43077" x2="92612" y2="43077"/>
                        <a14:backgroundMark x1="86280" y1="20769" x2="86280" y2="20769"/>
                        <a14:backgroundMark x1="78628" y1="24615" x2="78628" y2="24615"/>
                        <a14:backgroundMark x1="73087" y1="26154" x2="73087" y2="26154"/>
                        <a14:backgroundMark x1="74406" y1="7692" x2="74406" y2="7692"/>
                        <a14:backgroundMark x1="72032" y1="1538" x2="72032" y2="1538"/>
                        <a14:backgroundMark x1="83905" y1="5385" x2="83905" y2="5385"/>
                        <a14:backgroundMark x1="96834" y1="13846" x2="96834" y2="13846"/>
                        <a14:backgroundMark x1="95515" y1="24615" x2="95515" y2="24615"/>
                      </a14:backgroundRemoval>
                    </a14:imgEffect>
                  </a14:imgLayer>
                </a14:imgProps>
              </a:ext>
              <a:ext uri="{28A0092B-C50C-407E-A947-70E740481C1C}">
                <a14:useLocalDpi xmlns:a14="http://schemas.microsoft.com/office/drawing/2010/main" val="0"/>
              </a:ext>
            </a:extLst>
          </a:blip>
          <a:stretch>
            <a:fillRect/>
          </a:stretch>
        </p:blipFill>
        <p:spPr>
          <a:xfrm>
            <a:off x="7668344" y="6341999"/>
            <a:ext cx="1584176" cy="543385"/>
          </a:xfrm>
          <a:prstGeom prst="rect">
            <a:avLst/>
          </a:prstGeom>
        </p:spPr>
      </p:pic>
      <p:pic>
        <p:nvPicPr>
          <p:cNvPr id="26" name="Picture 2"/>
          <p:cNvPicPr>
            <a:picLocks noChangeAspect="1" noChangeArrowheads="1"/>
          </p:cNvPicPr>
          <p:nvPr/>
        </p:nvPicPr>
        <p:blipFill>
          <a:blip r:embed="rId7"/>
          <a:srcRect/>
          <a:stretch>
            <a:fillRect/>
          </a:stretch>
        </p:blipFill>
        <p:spPr bwMode="auto">
          <a:xfrm>
            <a:off x="3707904" y="2636912"/>
            <a:ext cx="3154979" cy="2304256"/>
          </a:xfrm>
          <a:prstGeom prst="rect">
            <a:avLst/>
          </a:prstGeom>
          <a:noFill/>
          <a:ln w="9525">
            <a:noFill/>
            <a:miter lim="800000"/>
            <a:headEnd/>
            <a:tailEnd/>
          </a:ln>
          <a:effectLst/>
        </p:spPr>
      </p:pic>
      <p:sp>
        <p:nvSpPr>
          <p:cNvPr id="28" name="TextBox 27"/>
          <p:cNvSpPr txBox="1"/>
          <p:nvPr/>
        </p:nvSpPr>
        <p:spPr>
          <a:xfrm>
            <a:off x="3851920" y="2204864"/>
            <a:ext cx="1670086" cy="369332"/>
          </a:xfrm>
          <a:prstGeom prst="rect">
            <a:avLst/>
          </a:prstGeom>
          <a:noFill/>
        </p:spPr>
        <p:txBody>
          <a:bodyPr wrap="square" rtlCol="0">
            <a:spAutoFit/>
          </a:bodyPr>
          <a:lstStyle/>
          <a:p>
            <a:r>
              <a:rPr lang="en-US" altLang="ko-KR" b="1" dirty="0">
                <a:latin typeface="나눔바른고딕" panose="020B0603020101020101" pitchFamily="50" charset="-127"/>
                <a:ea typeface="나눔바른고딕" panose="020B0603020101020101" pitchFamily="50" charset="-127"/>
              </a:rPr>
              <a:t>Example 2</a:t>
            </a:r>
            <a:endParaRPr lang="ko-KR" altLang="en-US" b="1" dirty="0">
              <a:latin typeface="나눔바른고딕" panose="020B0603020101020101" pitchFamily="50" charset="-127"/>
              <a:ea typeface="나눔바른고딕" panose="020B0603020101020101" pitchFamily="50" charset="-127"/>
            </a:endParaRPr>
          </a:p>
        </p:txBody>
      </p:sp>
      <p:sp>
        <p:nvSpPr>
          <p:cNvPr id="25" name="직사각형 24"/>
          <p:cNvSpPr/>
          <p:nvPr/>
        </p:nvSpPr>
        <p:spPr>
          <a:xfrm>
            <a:off x="4374410" y="179929"/>
            <a:ext cx="2069798" cy="584775"/>
          </a:xfrm>
          <a:prstGeom prst="rect">
            <a:avLst/>
          </a:prstGeom>
        </p:spPr>
        <p:txBody>
          <a:bodyPr wrap="none">
            <a:spAutoFit/>
          </a:bodyPr>
          <a:lstStyle/>
          <a:p>
            <a:pPr algn="ctr"/>
            <a:r>
              <a:rPr lang="en-US" altLang="ko-KR" sz="3200" spc="-300" dirty="0">
                <a:solidFill>
                  <a:schemeClr val="accent5"/>
                </a:solidFill>
                <a:latin typeface="a옛날목욕탕L" panose="02020600000000000000" pitchFamily="18" charset="-127"/>
                <a:ea typeface="a옛날목욕탕L" panose="02020600000000000000" pitchFamily="18" charset="-127"/>
              </a:rPr>
              <a:t>3D  Design</a:t>
            </a:r>
            <a:endParaRPr lang="ko-KR" altLang="en-US" sz="3200" spc="-300" dirty="0">
              <a:solidFill>
                <a:schemeClr val="accent5"/>
              </a:solidFill>
              <a:latin typeface="a옛날목욕탕L" panose="02020600000000000000" pitchFamily="18" charset="-127"/>
              <a:ea typeface="a옛날목욕탕L" panose="02020600000000000000" pitchFamily="18" charset="-127"/>
            </a:endParaRPr>
          </a:p>
        </p:txBody>
      </p:sp>
    </p:spTree>
    <p:extLst>
      <p:ext uri="{BB962C8B-B14F-4D97-AF65-F5344CB8AC3E}">
        <p14:creationId xmlns:p14="http://schemas.microsoft.com/office/powerpoint/2010/main" val="3194620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갈매기형 수장 5"/>
          <p:cNvSpPr/>
          <p:nvPr/>
        </p:nvSpPr>
        <p:spPr>
          <a:xfrm>
            <a:off x="0" y="0"/>
            <a:ext cx="4860032" cy="6858000"/>
          </a:xfrm>
          <a:prstGeom prst="chevron">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나눔바른고딕" panose="020B0603020101020101" pitchFamily="50" charset="-127"/>
              <a:ea typeface="나눔바른고딕" panose="020B0603020101020101" pitchFamily="50" charset="-127"/>
            </a:endParaRPr>
          </a:p>
        </p:txBody>
      </p:sp>
      <p:sp>
        <p:nvSpPr>
          <p:cNvPr id="7" name="직사각형 6"/>
          <p:cNvSpPr/>
          <p:nvPr/>
        </p:nvSpPr>
        <p:spPr>
          <a:xfrm>
            <a:off x="1259632" y="-6748"/>
            <a:ext cx="7860432" cy="790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atin typeface="나눔바른고딕" panose="020B0603020101020101" pitchFamily="50" charset="-127"/>
              <a:ea typeface="나눔바른고딕" panose="020B0603020101020101" pitchFamily="50" charset="-127"/>
            </a:endParaRPr>
          </a:p>
        </p:txBody>
      </p:sp>
      <p:sp>
        <p:nvSpPr>
          <p:cNvPr id="8" name="직사각형 7"/>
          <p:cNvSpPr/>
          <p:nvPr/>
        </p:nvSpPr>
        <p:spPr>
          <a:xfrm>
            <a:off x="1259632" y="761861"/>
            <a:ext cx="7884368"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9" name="직사각형 8"/>
          <p:cNvSpPr/>
          <p:nvPr/>
        </p:nvSpPr>
        <p:spPr>
          <a:xfrm>
            <a:off x="820" y="601638"/>
            <a:ext cx="1296144" cy="62563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10" name="순서도: 수동 입력 9"/>
          <p:cNvSpPr/>
          <p:nvPr/>
        </p:nvSpPr>
        <p:spPr>
          <a:xfrm flipV="1">
            <a:off x="820" y="-6748"/>
            <a:ext cx="1296144" cy="812105"/>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11" name="직각 삼각형 10"/>
          <p:cNvSpPr/>
          <p:nvPr/>
        </p:nvSpPr>
        <p:spPr>
          <a:xfrm flipH="1" flipV="1">
            <a:off x="820" y="-2769"/>
            <a:ext cx="1296144" cy="9554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12" name="직사각형 11"/>
          <p:cNvSpPr/>
          <p:nvPr/>
        </p:nvSpPr>
        <p:spPr>
          <a:xfrm>
            <a:off x="4374410" y="179929"/>
            <a:ext cx="2069798" cy="584775"/>
          </a:xfrm>
          <a:prstGeom prst="rect">
            <a:avLst/>
          </a:prstGeom>
        </p:spPr>
        <p:txBody>
          <a:bodyPr wrap="none">
            <a:spAutoFit/>
          </a:bodyPr>
          <a:lstStyle/>
          <a:p>
            <a:pPr algn="ctr"/>
            <a:r>
              <a:rPr lang="en-US" altLang="ko-KR" sz="3200" spc="-300" dirty="0">
                <a:solidFill>
                  <a:schemeClr val="accent5"/>
                </a:solidFill>
                <a:latin typeface="a옛날목욕탕L" panose="02020600000000000000" pitchFamily="18" charset="-127"/>
                <a:ea typeface="a옛날목욕탕L" panose="02020600000000000000" pitchFamily="18" charset="-127"/>
              </a:rPr>
              <a:t>3D  Design</a:t>
            </a:r>
            <a:endParaRPr lang="ko-KR" altLang="en-US" sz="3200" spc="-300" dirty="0">
              <a:solidFill>
                <a:schemeClr val="accent5"/>
              </a:solidFill>
              <a:latin typeface="a옛날목욕탕L" panose="02020600000000000000" pitchFamily="18" charset="-127"/>
              <a:ea typeface="a옛날목욕탕L" panose="02020600000000000000" pitchFamily="18" charset="-127"/>
            </a:endParaRPr>
          </a:p>
        </p:txBody>
      </p:sp>
      <p:sp>
        <p:nvSpPr>
          <p:cNvPr id="13" name="직사각형 12"/>
          <p:cNvSpPr/>
          <p:nvPr/>
        </p:nvSpPr>
        <p:spPr>
          <a:xfrm>
            <a:off x="1259632" y="-6394"/>
            <a:ext cx="7884368" cy="9867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14" name="오각형 13"/>
          <p:cNvSpPr/>
          <p:nvPr/>
        </p:nvSpPr>
        <p:spPr>
          <a:xfrm>
            <a:off x="76770" y="2743954"/>
            <a:ext cx="1136231" cy="27699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grpSp>
        <p:nvGrpSpPr>
          <p:cNvPr id="15" name="그룹 14"/>
          <p:cNvGrpSpPr/>
          <p:nvPr/>
        </p:nvGrpSpPr>
        <p:grpSpPr>
          <a:xfrm>
            <a:off x="77601" y="1351801"/>
            <a:ext cx="1039260" cy="2365231"/>
            <a:chOff x="136931" y="2276872"/>
            <a:chExt cx="1039260" cy="2365231"/>
          </a:xfrm>
        </p:grpSpPr>
        <p:sp>
          <p:nvSpPr>
            <p:cNvPr id="16" name="직사각형 15"/>
            <p:cNvSpPr/>
            <p:nvPr/>
          </p:nvSpPr>
          <p:spPr>
            <a:xfrm>
              <a:off x="413545" y="2972949"/>
              <a:ext cx="486030"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Idea</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17" name="직사각형 16"/>
            <p:cNvSpPr/>
            <p:nvPr/>
          </p:nvSpPr>
          <p:spPr>
            <a:xfrm>
              <a:off x="136931" y="2276872"/>
              <a:ext cx="1039260"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Introduction</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18" name="직사각형 17"/>
            <p:cNvSpPr/>
            <p:nvPr/>
          </p:nvSpPr>
          <p:spPr>
            <a:xfrm>
              <a:off x="259049" y="3669026"/>
              <a:ext cx="795026" cy="276999"/>
            </a:xfrm>
            <a:prstGeom prst="rect">
              <a:avLst/>
            </a:prstGeom>
          </p:spPr>
          <p:txBody>
            <a:bodyPr wrap="none">
              <a:spAutoFit/>
            </a:bodyPr>
            <a:lstStyle/>
            <a:p>
              <a:pPr algn="ctr"/>
              <a:r>
                <a:rPr lang="en-US" altLang="ko-KR" sz="1200" b="1" dirty="0">
                  <a:solidFill>
                    <a:schemeClr val="accent5"/>
                  </a:solidFill>
                  <a:latin typeface="나눔바른고딕" panose="020B0603020101020101" pitchFamily="50" charset="-127"/>
                  <a:ea typeface="나눔바른고딕" panose="020B0603020101020101" pitchFamily="50" charset="-127"/>
                </a:rPr>
                <a:t>Progress</a:t>
              </a:r>
              <a:endParaRPr lang="ko-KR" altLang="en-US" sz="1200" b="1" dirty="0">
                <a:solidFill>
                  <a:schemeClr val="accent5"/>
                </a:solidFill>
                <a:latin typeface="나눔바른고딕" panose="020B0603020101020101" pitchFamily="50" charset="-127"/>
                <a:ea typeface="나눔바른고딕" panose="020B0603020101020101" pitchFamily="50" charset="-127"/>
              </a:endParaRPr>
            </a:p>
          </p:txBody>
        </p:sp>
        <p:sp>
          <p:nvSpPr>
            <p:cNvPr id="19" name="직사각형 18"/>
            <p:cNvSpPr/>
            <p:nvPr/>
          </p:nvSpPr>
          <p:spPr>
            <a:xfrm>
              <a:off x="204609" y="4365104"/>
              <a:ext cx="903902"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Schedules</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grpSp>
      <p:sp>
        <p:nvSpPr>
          <p:cNvPr id="20" name="순서도: 준비 19"/>
          <p:cNvSpPr/>
          <p:nvPr/>
        </p:nvSpPr>
        <p:spPr>
          <a:xfrm>
            <a:off x="301664" y="6165304"/>
            <a:ext cx="694456" cy="526368"/>
          </a:xfrm>
          <a:prstGeom prst="flowChartPreparati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나눔바른고딕" panose="020B0603020101020101" pitchFamily="50" charset="-127"/>
              <a:ea typeface="나눔바른고딕" panose="020B0603020101020101" pitchFamily="50" charset="-127"/>
            </a:endParaRPr>
          </a:p>
        </p:txBody>
      </p:sp>
      <p:pic>
        <p:nvPicPr>
          <p:cNvPr id="21" name="Picture 2" descr="C:\Users\madeit-top1\Documents\PPT\icon\심플 도톰한\award ribbon.png"/>
          <p:cNvPicPr>
            <a:picLocks noChangeAspect="1" noChangeArrowheads="1"/>
          </p:cNvPicPr>
          <p:nvPr/>
        </p:nvPicPr>
        <p:blipFill>
          <a:blip r:embed="rId2">
            <a:biLevel thresh="25000"/>
            <a:extLst>
              <a:ext uri="{28A0092B-C50C-407E-A947-70E740481C1C}">
                <a14:useLocalDpi xmlns:a14="http://schemas.microsoft.com/office/drawing/2010/main" val="0"/>
              </a:ext>
            </a:extLst>
          </a:blip>
          <a:srcRect/>
          <a:stretch>
            <a:fillRect/>
          </a:stretch>
        </p:blipFill>
        <p:spPr bwMode="auto">
          <a:xfrm>
            <a:off x="466969" y="6251599"/>
            <a:ext cx="353777" cy="353777"/>
          </a:xfrm>
          <a:prstGeom prst="rect">
            <a:avLst/>
          </a:prstGeom>
          <a:noFill/>
          <a:extLst>
            <a:ext uri="{909E8E84-426E-40DD-AFC4-6F175D3DCCD1}">
              <a14:hiddenFill xmlns:a14="http://schemas.microsoft.com/office/drawing/2010/main">
                <a:solidFill>
                  <a:srgbClr val="FFFFFF"/>
                </a:solidFill>
              </a14:hiddenFill>
            </a:ext>
          </a:extLst>
        </p:spPr>
      </p:pic>
      <p:pic>
        <p:nvPicPr>
          <p:cNvPr id="22" name="그림 21"/>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36150" y1="50704" x2="37559" y2="50704"/>
                        <a14:foregroundMark x1="49296" y1="55869" x2="49296" y2="55869"/>
                      </a14:backgroundRemoval>
                    </a14:imgEffect>
                  </a14:imgLayer>
                </a14:imgProps>
              </a:ext>
              <a:ext uri="{28A0092B-C50C-407E-A947-70E740481C1C}">
                <a14:useLocalDpi xmlns:a14="http://schemas.microsoft.com/office/drawing/2010/main" val="0"/>
              </a:ext>
            </a:extLst>
          </a:blip>
          <a:stretch>
            <a:fillRect/>
          </a:stretch>
        </p:blipFill>
        <p:spPr>
          <a:xfrm>
            <a:off x="304704" y="106778"/>
            <a:ext cx="585051" cy="585051"/>
          </a:xfrm>
          <a:prstGeom prst="rect">
            <a:avLst/>
          </a:prstGeom>
        </p:spPr>
      </p:pic>
      <p:pic>
        <p:nvPicPr>
          <p:cNvPr id="23" name="그림 22"/>
          <p:cNvPicPr>
            <a:picLocks noChangeAspect="1"/>
          </p:cNvPicPr>
          <p:nvPr/>
        </p:nvPicPr>
        <p:blipFill>
          <a:blip r:embed="rId5">
            <a:extLst>
              <a:ext uri="{BEBA8EAE-BF5A-486C-A8C5-ECC9F3942E4B}">
                <a14:imgProps xmlns:a14="http://schemas.microsoft.com/office/drawing/2010/main">
                  <a14:imgLayer r:embed="rId6">
                    <a14:imgEffect>
                      <a14:backgroundRemoval t="0" b="100000" l="0" r="100000">
                        <a14:foregroundMark x1="6332" y1="10769" x2="6332" y2="10769"/>
                        <a14:foregroundMark x1="14248" y1="16154" x2="14248" y2="16154"/>
                        <a14:foregroundMark x1="20580" y1="13077" x2="20580" y2="13077"/>
                        <a14:foregroundMark x1="5541" y1="46154" x2="5541" y2="46154"/>
                        <a14:foregroundMark x1="6332" y1="32308" x2="6332" y2="32308"/>
                        <a14:foregroundMark x1="43799" y1="24615" x2="43799" y2="24615"/>
                        <a14:foregroundMark x1="41161" y1="12308" x2="41161" y2="12308"/>
                        <a14:foregroundMark x1="57256" y1="10769" x2="57256" y2="10769"/>
                        <a14:foregroundMark x1="67018" y1="13077" x2="67018" y2="13077"/>
                        <a14:foregroundMark x1="65435" y1="43077" x2="65435" y2="43077"/>
                        <a14:foregroundMark x1="73087" y1="40000" x2="73087" y2="40000"/>
                        <a14:foregroundMark x1="58575" y1="18462" x2="58575" y2="18462"/>
                        <a14:foregroundMark x1="41689" y1="28462" x2="41689" y2="28462"/>
                        <a14:backgroundMark x1="26913" y1="93077" x2="26913" y2="93077"/>
                        <a14:backgroundMark x1="18470" y1="64615" x2="18470" y2="64615"/>
                        <a14:backgroundMark x1="13193" y1="67692" x2="13193" y2="67692"/>
                        <a14:backgroundMark x1="12665" y1="67692" x2="12665" y2="67692"/>
                        <a14:backgroundMark x1="9499" y1="70769" x2="9499" y2="70769"/>
                        <a14:backgroundMark x1="9235" y1="83846" x2="10818" y2="85385"/>
                        <a14:backgroundMark x1="17414" y1="83846" x2="18997" y2="82308"/>
                        <a14:backgroundMark x1="26913" y1="75385" x2="28760" y2="74615"/>
                        <a14:backgroundMark x1="30607" y1="75385" x2="35884" y2="78462"/>
                        <a14:backgroundMark x1="43536" y1="80000" x2="45119" y2="80000"/>
                        <a14:backgroundMark x1="54354" y1="80000" x2="56464" y2="80000"/>
                        <a14:backgroundMark x1="64380" y1="78462" x2="67282" y2="78462"/>
                        <a14:backgroundMark x1="73879" y1="76923" x2="78100" y2="77692"/>
                        <a14:backgroundMark x1="84169" y1="77692" x2="87335" y2="76923"/>
                        <a14:backgroundMark x1="90765" y1="73846" x2="91293" y2="72308"/>
                        <a14:backgroundMark x1="92612" y1="43077" x2="92612" y2="43077"/>
                        <a14:backgroundMark x1="86280" y1="20769" x2="86280" y2="20769"/>
                        <a14:backgroundMark x1="78628" y1="24615" x2="78628" y2="24615"/>
                        <a14:backgroundMark x1="73087" y1="26154" x2="73087" y2="26154"/>
                        <a14:backgroundMark x1="74406" y1="7692" x2="74406" y2="7692"/>
                        <a14:backgroundMark x1="72032" y1="1538" x2="72032" y2="1538"/>
                        <a14:backgroundMark x1="83905" y1="5385" x2="83905" y2="5385"/>
                        <a14:backgroundMark x1="96834" y1="13846" x2="96834" y2="13846"/>
                        <a14:backgroundMark x1="95515" y1="24615" x2="95515" y2="24615"/>
                      </a14:backgroundRemoval>
                    </a14:imgEffect>
                  </a14:imgLayer>
                </a14:imgProps>
              </a:ext>
              <a:ext uri="{28A0092B-C50C-407E-A947-70E740481C1C}">
                <a14:useLocalDpi xmlns:a14="http://schemas.microsoft.com/office/drawing/2010/main" val="0"/>
              </a:ext>
            </a:extLst>
          </a:blip>
          <a:stretch>
            <a:fillRect/>
          </a:stretch>
        </p:blipFill>
        <p:spPr>
          <a:xfrm>
            <a:off x="7668344" y="6341999"/>
            <a:ext cx="1584176" cy="543385"/>
          </a:xfrm>
          <a:prstGeom prst="rect">
            <a:avLst/>
          </a:prstGeom>
        </p:spPr>
      </p:pic>
      <p:pic>
        <p:nvPicPr>
          <p:cNvPr id="5" name="Picture 2"/>
          <p:cNvPicPr>
            <a:picLocks noChangeAspect="1" noChangeArrowheads="1"/>
          </p:cNvPicPr>
          <p:nvPr/>
        </p:nvPicPr>
        <p:blipFill>
          <a:blip r:embed="rId7"/>
          <a:srcRect/>
          <a:stretch>
            <a:fillRect/>
          </a:stretch>
        </p:blipFill>
        <p:spPr bwMode="auto">
          <a:xfrm>
            <a:off x="3419872" y="2421952"/>
            <a:ext cx="3795850" cy="2952328"/>
          </a:xfrm>
          <a:prstGeom prst="rect">
            <a:avLst/>
          </a:prstGeom>
          <a:noFill/>
          <a:ln w="9525">
            <a:noFill/>
            <a:miter lim="800000"/>
            <a:headEnd/>
            <a:tailEnd/>
          </a:ln>
          <a:effectLst/>
        </p:spPr>
      </p:pic>
      <p:sp>
        <p:nvSpPr>
          <p:cNvPr id="26" name="TextBox 25"/>
          <p:cNvSpPr txBox="1"/>
          <p:nvPr/>
        </p:nvSpPr>
        <p:spPr>
          <a:xfrm>
            <a:off x="3511556" y="1445198"/>
            <a:ext cx="1670086" cy="369332"/>
          </a:xfrm>
          <a:prstGeom prst="rect">
            <a:avLst/>
          </a:prstGeom>
          <a:noFill/>
        </p:spPr>
        <p:txBody>
          <a:bodyPr wrap="square" rtlCol="0">
            <a:spAutoFit/>
          </a:bodyPr>
          <a:lstStyle/>
          <a:p>
            <a:r>
              <a:rPr lang="en-US" altLang="ko-KR" b="1" dirty="0">
                <a:latin typeface="나눔바른고딕" panose="020B0603020101020101" pitchFamily="50" charset="-127"/>
                <a:ea typeface="나눔바른고딕" panose="020B0603020101020101" pitchFamily="50" charset="-127"/>
              </a:rPr>
              <a:t>Example 3</a:t>
            </a:r>
            <a:endParaRPr lang="ko-KR" altLang="en-US" b="1" dirty="0">
              <a:latin typeface="나눔바른고딕" panose="020B0603020101020101" pitchFamily="50" charset="-127"/>
              <a:ea typeface="나눔바른고딕" panose="020B0603020101020101" pitchFamily="50" charset="-127"/>
            </a:endParaRPr>
          </a:p>
        </p:txBody>
      </p:sp>
    </p:spTree>
    <p:extLst>
      <p:ext uri="{BB962C8B-B14F-4D97-AF65-F5344CB8AC3E}">
        <p14:creationId xmlns:p14="http://schemas.microsoft.com/office/powerpoint/2010/main" val="2276063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갈매기형 수장 5"/>
          <p:cNvSpPr/>
          <p:nvPr/>
        </p:nvSpPr>
        <p:spPr>
          <a:xfrm>
            <a:off x="0" y="0"/>
            <a:ext cx="4860032" cy="6858000"/>
          </a:xfrm>
          <a:prstGeom prst="chevron">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나눔바른고딕" panose="020B0603020101020101" pitchFamily="50" charset="-127"/>
              <a:ea typeface="나눔바른고딕" panose="020B0603020101020101" pitchFamily="50" charset="-127"/>
            </a:endParaRPr>
          </a:p>
        </p:txBody>
      </p:sp>
      <p:sp>
        <p:nvSpPr>
          <p:cNvPr id="7" name="직사각형 6"/>
          <p:cNvSpPr/>
          <p:nvPr/>
        </p:nvSpPr>
        <p:spPr>
          <a:xfrm>
            <a:off x="1259632" y="-6748"/>
            <a:ext cx="7860432" cy="790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atin typeface="나눔바른고딕" panose="020B0603020101020101" pitchFamily="50" charset="-127"/>
              <a:ea typeface="나눔바른고딕" panose="020B0603020101020101" pitchFamily="50" charset="-127"/>
            </a:endParaRPr>
          </a:p>
        </p:txBody>
      </p:sp>
      <p:sp>
        <p:nvSpPr>
          <p:cNvPr id="8" name="직사각형 7"/>
          <p:cNvSpPr/>
          <p:nvPr/>
        </p:nvSpPr>
        <p:spPr>
          <a:xfrm>
            <a:off x="1259632" y="761861"/>
            <a:ext cx="7884368"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9" name="직사각형 8"/>
          <p:cNvSpPr/>
          <p:nvPr/>
        </p:nvSpPr>
        <p:spPr>
          <a:xfrm>
            <a:off x="820" y="601638"/>
            <a:ext cx="1296144" cy="62563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10" name="순서도: 수동 입력 9"/>
          <p:cNvSpPr/>
          <p:nvPr/>
        </p:nvSpPr>
        <p:spPr>
          <a:xfrm flipV="1">
            <a:off x="820" y="-6748"/>
            <a:ext cx="1296144" cy="812105"/>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11" name="직각 삼각형 10"/>
          <p:cNvSpPr/>
          <p:nvPr/>
        </p:nvSpPr>
        <p:spPr>
          <a:xfrm flipH="1" flipV="1">
            <a:off x="820" y="-2769"/>
            <a:ext cx="1296144" cy="9554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12" name="직사각형 11"/>
          <p:cNvSpPr/>
          <p:nvPr/>
        </p:nvSpPr>
        <p:spPr>
          <a:xfrm>
            <a:off x="4374410" y="179929"/>
            <a:ext cx="1460656" cy="584775"/>
          </a:xfrm>
          <a:prstGeom prst="rect">
            <a:avLst/>
          </a:prstGeom>
        </p:spPr>
        <p:txBody>
          <a:bodyPr wrap="none">
            <a:spAutoFit/>
          </a:bodyPr>
          <a:lstStyle/>
          <a:p>
            <a:pPr algn="ctr"/>
            <a:r>
              <a:rPr lang="en-US" altLang="ko-KR" sz="3200" spc="-300" dirty="0" err="1">
                <a:solidFill>
                  <a:schemeClr val="accent5"/>
                </a:solidFill>
                <a:latin typeface="a옛날목욕탕L" panose="02020600000000000000" pitchFamily="18" charset="-127"/>
                <a:ea typeface="a옛날목욕탕L" panose="02020600000000000000" pitchFamily="18" charset="-127"/>
              </a:rPr>
              <a:t>Arduino</a:t>
            </a:r>
            <a:endParaRPr lang="ko-KR" altLang="en-US" sz="3200" spc="-300" dirty="0">
              <a:solidFill>
                <a:schemeClr val="accent5"/>
              </a:solidFill>
              <a:latin typeface="a옛날목욕탕L" panose="02020600000000000000" pitchFamily="18" charset="-127"/>
              <a:ea typeface="a옛날목욕탕L" panose="02020600000000000000" pitchFamily="18" charset="-127"/>
            </a:endParaRPr>
          </a:p>
        </p:txBody>
      </p:sp>
      <p:sp>
        <p:nvSpPr>
          <p:cNvPr id="13" name="직사각형 12"/>
          <p:cNvSpPr/>
          <p:nvPr/>
        </p:nvSpPr>
        <p:spPr>
          <a:xfrm>
            <a:off x="1259632" y="-6394"/>
            <a:ext cx="7884368" cy="9867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14" name="오각형 13"/>
          <p:cNvSpPr/>
          <p:nvPr/>
        </p:nvSpPr>
        <p:spPr>
          <a:xfrm>
            <a:off x="76770" y="2743954"/>
            <a:ext cx="1136231" cy="27699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grpSp>
        <p:nvGrpSpPr>
          <p:cNvPr id="2" name="그룹 14"/>
          <p:cNvGrpSpPr/>
          <p:nvPr/>
        </p:nvGrpSpPr>
        <p:grpSpPr>
          <a:xfrm>
            <a:off x="77601" y="1351801"/>
            <a:ext cx="1039260" cy="2365231"/>
            <a:chOff x="136931" y="2276872"/>
            <a:chExt cx="1039260" cy="2365231"/>
          </a:xfrm>
        </p:grpSpPr>
        <p:sp>
          <p:nvSpPr>
            <p:cNvPr id="16" name="직사각형 15"/>
            <p:cNvSpPr/>
            <p:nvPr/>
          </p:nvSpPr>
          <p:spPr>
            <a:xfrm>
              <a:off x="413545" y="2972949"/>
              <a:ext cx="486030"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Idea</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17" name="직사각형 16"/>
            <p:cNvSpPr/>
            <p:nvPr/>
          </p:nvSpPr>
          <p:spPr>
            <a:xfrm>
              <a:off x="136931" y="2276872"/>
              <a:ext cx="1039260"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Introduction</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18" name="직사각형 17"/>
            <p:cNvSpPr/>
            <p:nvPr/>
          </p:nvSpPr>
          <p:spPr>
            <a:xfrm>
              <a:off x="259049" y="3669026"/>
              <a:ext cx="795026" cy="276999"/>
            </a:xfrm>
            <a:prstGeom prst="rect">
              <a:avLst/>
            </a:prstGeom>
          </p:spPr>
          <p:txBody>
            <a:bodyPr wrap="none">
              <a:spAutoFit/>
            </a:bodyPr>
            <a:lstStyle/>
            <a:p>
              <a:pPr algn="ctr"/>
              <a:r>
                <a:rPr lang="en-US" altLang="ko-KR" sz="1200" b="1" dirty="0">
                  <a:solidFill>
                    <a:schemeClr val="accent5"/>
                  </a:solidFill>
                  <a:latin typeface="나눔바른고딕" panose="020B0603020101020101" pitchFamily="50" charset="-127"/>
                  <a:ea typeface="나눔바른고딕" panose="020B0603020101020101" pitchFamily="50" charset="-127"/>
                </a:rPr>
                <a:t>Progress</a:t>
              </a:r>
              <a:endParaRPr lang="ko-KR" altLang="en-US" sz="1200" b="1" dirty="0">
                <a:solidFill>
                  <a:schemeClr val="accent5"/>
                </a:solidFill>
                <a:latin typeface="나눔바른고딕" panose="020B0603020101020101" pitchFamily="50" charset="-127"/>
                <a:ea typeface="나눔바른고딕" panose="020B0603020101020101" pitchFamily="50" charset="-127"/>
              </a:endParaRPr>
            </a:p>
          </p:txBody>
        </p:sp>
        <p:sp>
          <p:nvSpPr>
            <p:cNvPr id="19" name="직사각형 18"/>
            <p:cNvSpPr/>
            <p:nvPr/>
          </p:nvSpPr>
          <p:spPr>
            <a:xfrm>
              <a:off x="204609" y="4365104"/>
              <a:ext cx="903902"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Schedules</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grpSp>
      <p:sp>
        <p:nvSpPr>
          <p:cNvPr id="20" name="순서도: 준비 19"/>
          <p:cNvSpPr/>
          <p:nvPr/>
        </p:nvSpPr>
        <p:spPr>
          <a:xfrm>
            <a:off x="301664" y="6165304"/>
            <a:ext cx="694456" cy="526368"/>
          </a:xfrm>
          <a:prstGeom prst="flowChartPreparati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나눔바른고딕" panose="020B0603020101020101" pitchFamily="50" charset="-127"/>
              <a:ea typeface="나눔바른고딕" panose="020B0603020101020101" pitchFamily="50" charset="-127"/>
            </a:endParaRPr>
          </a:p>
        </p:txBody>
      </p:sp>
      <p:pic>
        <p:nvPicPr>
          <p:cNvPr id="21" name="Picture 2" descr="C:\Users\madeit-top1\Documents\PPT\icon\심플 도톰한\award ribbon.png"/>
          <p:cNvPicPr>
            <a:picLocks noChangeAspect="1" noChangeArrowheads="1"/>
          </p:cNvPicPr>
          <p:nvPr/>
        </p:nvPicPr>
        <p:blipFill>
          <a:blip r:embed="rId2">
            <a:biLevel thresh="25000"/>
            <a:extLst>
              <a:ext uri="{28A0092B-C50C-407E-A947-70E740481C1C}">
                <a14:useLocalDpi xmlns:a14="http://schemas.microsoft.com/office/drawing/2010/main" val="0"/>
              </a:ext>
            </a:extLst>
          </a:blip>
          <a:srcRect/>
          <a:stretch>
            <a:fillRect/>
          </a:stretch>
        </p:blipFill>
        <p:spPr bwMode="auto">
          <a:xfrm>
            <a:off x="466969" y="6251599"/>
            <a:ext cx="353777" cy="353777"/>
          </a:xfrm>
          <a:prstGeom prst="rect">
            <a:avLst/>
          </a:prstGeom>
          <a:noFill/>
          <a:extLst>
            <a:ext uri="{909E8E84-426E-40DD-AFC4-6F175D3DCCD1}">
              <a14:hiddenFill xmlns:a14="http://schemas.microsoft.com/office/drawing/2010/main">
                <a:solidFill>
                  <a:srgbClr val="FFFFFF"/>
                </a:solidFill>
              </a14:hiddenFill>
            </a:ext>
          </a:extLst>
        </p:spPr>
      </p:pic>
      <p:pic>
        <p:nvPicPr>
          <p:cNvPr id="22" name="그림 21"/>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36150" y1="50704" x2="37559" y2="50704"/>
                        <a14:foregroundMark x1="49296" y1="55869" x2="49296" y2="55869"/>
                      </a14:backgroundRemoval>
                    </a14:imgEffect>
                  </a14:imgLayer>
                </a14:imgProps>
              </a:ext>
              <a:ext uri="{28A0092B-C50C-407E-A947-70E740481C1C}">
                <a14:useLocalDpi xmlns:a14="http://schemas.microsoft.com/office/drawing/2010/main" val="0"/>
              </a:ext>
            </a:extLst>
          </a:blip>
          <a:stretch>
            <a:fillRect/>
          </a:stretch>
        </p:blipFill>
        <p:spPr>
          <a:xfrm>
            <a:off x="304704" y="106778"/>
            <a:ext cx="585051" cy="585051"/>
          </a:xfrm>
          <a:prstGeom prst="rect">
            <a:avLst/>
          </a:prstGeom>
        </p:spPr>
      </p:pic>
      <p:pic>
        <p:nvPicPr>
          <p:cNvPr id="23" name="그림 22"/>
          <p:cNvPicPr>
            <a:picLocks noChangeAspect="1"/>
          </p:cNvPicPr>
          <p:nvPr/>
        </p:nvPicPr>
        <p:blipFill>
          <a:blip r:embed="rId5">
            <a:extLst>
              <a:ext uri="{BEBA8EAE-BF5A-486C-A8C5-ECC9F3942E4B}">
                <a14:imgProps xmlns:a14="http://schemas.microsoft.com/office/drawing/2010/main">
                  <a14:imgLayer r:embed="rId6">
                    <a14:imgEffect>
                      <a14:backgroundRemoval t="0" b="100000" l="0" r="100000">
                        <a14:foregroundMark x1="6332" y1="10769" x2="6332" y2="10769"/>
                        <a14:foregroundMark x1="14248" y1="16154" x2="14248" y2="16154"/>
                        <a14:foregroundMark x1="20580" y1="13077" x2="20580" y2="13077"/>
                        <a14:foregroundMark x1="5541" y1="46154" x2="5541" y2="46154"/>
                        <a14:foregroundMark x1="6332" y1="32308" x2="6332" y2="32308"/>
                        <a14:foregroundMark x1="43799" y1="24615" x2="43799" y2="24615"/>
                        <a14:foregroundMark x1="41161" y1="12308" x2="41161" y2="12308"/>
                        <a14:foregroundMark x1="57256" y1="10769" x2="57256" y2="10769"/>
                        <a14:foregroundMark x1="67018" y1="13077" x2="67018" y2="13077"/>
                        <a14:foregroundMark x1="65435" y1="43077" x2="65435" y2="43077"/>
                        <a14:foregroundMark x1="73087" y1="40000" x2="73087" y2="40000"/>
                        <a14:foregroundMark x1="58575" y1="18462" x2="58575" y2="18462"/>
                        <a14:foregroundMark x1="41689" y1="28462" x2="41689" y2="28462"/>
                        <a14:backgroundMark x1="26913" y1="93077" x2="26913" y2="93077"/>
                        <a14:backgroundMark x1="18470" y1="64615" x2="18470" y2="64615"/>
                        <a14:backgroundMark x1="13193" y1="67692" x2="13193" y2="67692"/>
                        <a14:backgroundMark x1="12665" y1="67692" x2="12665" y2="67692"/>
                        <a14:backgroundMark x1="9499" y1="70769" x2="9499" y2="70769"/>
                        <a14:backgroundMark x1="9235" y1="83846" x2="10818" y2="85385"/>
                        <a14:backgroundMark x1="17414" y1="83846" x2="18997" y2="82308"/>
                        <a14:backgroundMark x1="26913" y1="75385" x2="28760" y2="74615"/>
                        <a14:backgroundMark x1="30607" y1="75385" x2="35884" y2="78462"/>
                        <a14:backgroundMark x1="43536" y1="80000" x2="45119" y2="80000"/>
                        <a14:backgroundMark x1="54354" y1="80000" x2="56464" y2="80000"/>
                        <a14:backgroundMark x1="64380" y1="78462" x2="67282" y2="78462"/>
                        <a14:backgroundMark x1="73879" y1="76923" x2="78100" y2="77692"/>
                        <a14:backgroundMark x1="84169" y1="77692" x2="87335" y2="76923"/>
                        <a14:backgroundMark x1="90765" y1="73846" x2="91293" y2="72308"/>
                        <a14:backgroundMark x1="92612" y1="43077" x2="92612" y2="43077"/>
                        <a14:backgroundMark x1="86280" y1="20769" x2="86280" y2="20769"/>
                        <a14:backgroundMark x1="78628" y1="24615" x2="78628" y2="24615"/>
                        <a14:backgroundMark x1="73087" y1="26154" x2="73087" y2="26154"/>
                        <a14:backgroundMark x1="74406" y1="7692" x2="74406" y2="7692"/>
                        <a14:backgroundMark x1="72032" y1="1538" x2="72032" y2="1538"/>
                        <a14:backgroundMark x1="83905" y1="5385" x2="83905" y2="5385"/>
                        <a14:backgroundMark x1="96834" y1="13846" x2="96834" y2="13846"/>
                        <a14:backgroundMark x1="95515" y1="24615" x2="95515" y2="24615"/>
                      </a14:backgroundRemoval>
                    </a14:imgEffect>
                  </a14:imgLayer>
                </a14:imgProps>
              </a:ext>
              <a:ext uri="{28A0092B-C50C-407E-A947-70E740481C1C}">
                <a14:useLocalDpi xmlns:a14="http://schemas.microsoft.com/office/drawing/2010/main" val="0"/>
              </a:ext>
            </a:extLst>
          </a:blip>
          <a:stretch>
            <a:fillRect/>
          </a:stretch>
        </p:blipFill>
        <p:spPr>
          <a:xfrm>
            <a:off x="7668344" y="6341999"/>
            <a:ext cx="1584176" cy="543385"/>
          </a:xfrm>
          <a:prstGeom prst="rect">
            <a:avLst/>
          </a:prstGeom>
        </p:spPr>
      </p:pic>
    </p:spTree>
    <p:extLst>
      <p:ext uri="{BB962C8B-B14F-4D97-AF65-F5344CB8AC3E}">
        <p14:creationId xmlns:p14="http://schemas.microsoft.com/office/powerpoint/2010/main" val="3038983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갈매기형 수장 38"/>
          <p:cNvSpPr/>
          <p:nvPr/>
        </p:nvSpPr>
        <p:spPr>
          <a:xfrm>
            <a:off x="0" y="0"/>
            <a:ext cx="4860032" cy="6858000"/>
          </a:xfrm>
          <a:prstGeom prst="chevron">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나눔바른고딕" panose="020B0603020101020101" pitchFamily="50" charset="-127"/>
              <a:ea typeface="나눔바른고딕" panose="020B0603020101020101" pitchFamily="50" charset="-127"/>
            </a:endParaRPr>
          </a:p>
        </p:txBody>
      </p:sp>
      <p:sp>
        <p:nvSpPr>
          <p:cNvPr id="5" name="직사각형 4"/>
          <p:cNvSpPr/>
          <p:nvPr/>
        </p:nvSpPr>
        <p:spPr>
          <a:xfrm>
            <a:off x="1259632" y="-6749"/>
            <a:ext cx="7860432" cy="8121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9" name="직사각형 8"/>
          <p:cNvSpPr/>
          <p:nvPr/>
        </p:nvSpPr>
        <p:spPr>
          <a:xfrm>
            <a:off x="820" y="601638"/>
            <a:ext cx="1296144" cy="62563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2" name="순서도: 수동 입력 1"/>
          <p:cNvSpPr/>
          <p:nvPr/>
        </p:nvSpPr>
        <p:spPr>
          <a:xfrm flipV="1">
            <a:off x="820" y="-6748"/>
            <a:ext cx="1296144" cy="812105"/>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13" name="직각 삼각형 12"/>
          <p:cNvSpPr/>
          <p:nvPr/>
        </p:nvSpPr>
        <p:spPr>
          <a:xfrm flipH="1" flipV="1">
            <a:off x="820" y="-2769"/>
            <a:ext cx="1296144" cy="9554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27" name="직사각형 26"/>
          <p:cNvSpPr/>
          <p:nvPr/>
        </p:nvSpPr>
        <p:spPr>
          <a:xfrm>
            <a:off x="4572000" y="179929"/>
            <a:ext cx="1962397" cy="584775"/>
          </a:xfrm>
          <a:prstGeom prst="rect">
            <a:avLst/>
          </a:prstGeom>
        </p:spPr>
        <p:txBody>
          <a:bodyPr wrap="none">
            <a:spAutoFit/>
          </a:bodyPr>
          <a:lstStyle/>
          <a:p>
            <a:pPr algn="ctr"/>
            <a:r>
              <a:rPr lang="en-US" altLang="ko-KR" sz="3200" spc="-300" dirty="0">
                <a:solidFill>
                  <a:schemeClr val="accent5"/>
                </a:solidFill>
                <a:latin typeface="a옛날목욕탕L" panose="02020600000000000000" pitchFamily="18" charset="-127"/>
                <a:ea typeface="a옛날목욕탕L" panose="02020600000000000000" pitchFamily="18" charset="-127"/>
              </a:rPr>
              <a:t>Schedule </a:t>
            </a:r>
            <a:endParaRPr lang="ko-KR" altLang="en-US" sz="3200" spc="-300" dirty="0">
              <a:solidFill>
                <a:schemeClr val="accent5"/>
              </a:solidFill>
              <a:latin typeface="a옛날목욕탕L" panose="02020600000000000000" pitchFamily="18" charset="-127"/>
              <a:ea typeface="a옛날목욕탕L" panose="02020600000000000000" pitchFamily="18" charset="-127"/>
            </a:endParaRPr>
          </a:p>
        </p:txBody>
      </p:sp>
      <p:sp>
        <p:nvSpPr>
          <p:cNvPr id="34" name="직사각형 33"/>
          <p:cNvSpPr/>
          <p:nvPr/>
        </p:nvSpPr>
        <p:spPr>
          <a:xfrm>
            <a:off x="1259632" y="-6394"/>
            <a:ext cx="7884368" cy="9867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35" name="오각형 34"/>
          <p:cNvSpPr/>
          <p:nvPr/>
        </p:nvSpPr>
        <p:spPr>
          <a:xfrm>
            <a:off x="76770" y="3440032"/>
            <a:ext cx="1136231" cy="27699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latin typeface="나눔바른고딕" panose="020B0603020101020101" pitchFamily="50" charset="-127"/>
                <a:ea typeface="나눔바른고딕" panose="020B0603020101020101" pitchFamily="50" charset="-127"/>
              </a:rPr>
              <a:t>\</a:t>
            </a:r>
            <a:endParaRPr lang="ko-KR" altLang="en-US" dirty="0">
              <a:latin typeface="나눔바른고딕" panose="020B0603020101020101" pitchFamily="50" charset="-127"/>
              <a:ea typeface="나눔바른고딕" panose="020B0603020101020101" pitchFamily="50" charset="-127"/>
            </a:endParaRPr>
          </a:p>
        </p:txBody>
      </p:sp>
      <p:grpSp>
        <p:nvGrpSpPr>
          <p:cNvPr id="3" name="그룹 30"/>
          <p:cNvGrpSpPr/>
          <p:nvPr/>
        </p:nvGrpSpPr>
        <p:grpSpPr>
          <a:xfrm>
            <a:off x="77601" y="1351801"/>
            <a:ext cx="1039260" cy="2365231"/>
            <a:chOff x="136931" y="2276872"/>
            <a:chExt cx="1039260" cy="2365231"/>
          </a:xfrm>
        </p:grpSpPr>
        <p:sp>
          <p:nvSpPr>
            <p:cNvPr id="24" name="직사각형 23"/>
            <p:cNvSpPr/>
            <p:nvPr/>
          </p:nvSpPr>
          <p:spPr>
            <a:xfrm>
              <a:off x="413545" y="2972949"/>
              <a:ext cx="486030"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Idea</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28" name="직사각형 27"/>
            <p:cNvSpPr/>
            <p:nvPr/>
          </p:nvSpPr>
          <p:spPr>
            <a:xfrm>
              <a:off x="136931" y="2276872"/>
              <a:ext cx="1039260"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Introduction</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29" name="직사각형 28"/>
            <p:cNvSpPr/>
            <p:nvPr/>
          </p:nvSpPr>
          <p:spPr>
            <a:xfrm>
              <a:off x="259049" y="3669026"/>
              <a:ext cx="795026"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Progress</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30" name="직사각형 29"/>
            <p:cNvSpPr/>
            <p:nvPr/>
          </p:nvSpPr>
          <p:spPr>
            <a:xfrm>
              <a:off x="204609" y="4365104"/>
              <a:ext cx="903902" cy="276999"/>
            </a:xfrm>
            <a:prstGeom prst="rect">
              <a:avLst/>
            </a:prstGeom>
          </p:spPr>
          <p:txBody>
            <a:bodyPr wrap="none">
              <a:spAutoFit/>
            </a:bodyPr>
            <a:lstStyle/>
            <a:p>
              <a:pPr algn="ctr"/>
              <a:r>
                <a:rPr lang="en-US" altLang="ko-KR" sz="1200" b="1" dirty="0">
                  <a:solidFill>
                    <a:schemeClr val="accent5"/>
                  </a:solidFill>
                  <a:latin typeface="나눔바른고딕" panose="020B0603020101020101" pitchFamily="50" charset="-127"/>
                  <a:ea typeface="나눔바른고딕" panose="020B0603020101020101" pitchFamily="50" charset="-127"/>
                </a:rPr>
                <a:t>Schedules</a:t>
              </a:r>
              <a:endParaRPr lang="ko-KR" altLang="en-US" sz="1200" b="1" dirty="0">
                <a:solidFill>
                  <a:schemeClr val="accent5"/>
                </a:solidFill>
                <a:latin typeface="나눔바른고딕" panose="020B0603020101020101" pitchFamily="50" charset="-127"/>
                <a:ea typeface="나눔바른고딕" panose="020B0603020101020101" pitchFamily="50" charset="-127"/>
              </a:endParaRPr>
            </a:p>
          </p:txBody>
        </p:sp>
      </p:grpSp>
      <p:sp>
        <p:nvSpPr>
          <p:cNvPr id="36" name="순서도: 준비 35"/>
          <p:cNvSpPr/>
          <p:nvPr/>
        </p:nvSpPr>
        <p:spPr>
          <a:xfrm>
            <a:off x="301664" y="6165304"/>
            <a:ext cx="694456" cy="526368"/>
          </a:xfrm>
          <a:prstGeom prst="flowChartPreparati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나눔바른고딕" panose="020B0603020101020101" pitchFamily="50" charset="-127"/>
              <a:ea typeface="나눔바른고딕" panose="020B0603020101020101" pitchFamily="50" charset="-127"/>
            </a:endParaRPr>
          </a:p>
        </p:txBody>
      </p:sp>
      <p:pic>
        <p:nvPicPr>
          <p:cNvPr id="37" name="Picture 2" descr="C:\Users\madeit-top1\Documents\PPT\icon\심플 도톰한\award ribbon.png"/>
          <p:cNvPicPr>
            <a:picLocks noChangeAspect="1" noChangeArrowheads="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466969" y="6251599"/>
            <a:ext cx="353777" cy="353777"/>
          </a:xfrm>
          <a:prstGeom prst="rect">
            <a:avLst/>
          </a:prstGeom>
          <a:noFill/>
          <a:extLst>
            <a:ext uri="{909E8E84-426E-40DD-AFC4-6F175D3DCCD1}">
              <a14:hiddenFill xmlns:a14="http://schemas.microsoft.com/office/drawing/2010/main">
                <a:solidFill>
                  <a:srgbClr val="FFFFFF"/>
                </a:solidFill>
              </a14:hiddenFill>
            </a:ext>
          </a:extLst>
        </p:spPr>
      </p:pic>
      <p:sp>
        <p:nvSpPr>
          <p:cNvPr id="17" name="양쪽 대괄호 16"/>
          <p:cNvSpPr/>
          <p:nvPr/>
        </p:nvSpPr>
        <p:spPr>
          <a:xfrm>
            <a:off x="3069925" y="1062261"/>
            <a:ext cx="4041405" cy="1440160"/>
          </a:xfrm>
          <a:prstGeom prst="bracketPair">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latin typeface="나눔바른고딕" panose="020B0603020101020101" pitchFamily="50" charset="-127"/>
              <a:ea typeface="나눔바른고딕" panose="020B0603020101020101" pitchFamily="50" charset="-127"/>
            </a:endParaRPr>
          </a:p>
        </p:txBody>
      </p:sp>
      <p:pic>
        <p:nvPicPr>
          <p:cNvPr id="52" name="그림 51"/>
          <p:cNvPicPr>
            <a:picLocks noChangeAspect="1"/>
          </p:cNvPicPr>
          <p:nvPr/>
        </p:nvPicPr>
        <p:blipFill>
          <a:blip r:embed="rId4">
            <a:extLst>
              <a:ext uri="{BEBA8EAE-BF5A-486C-A8C5-ECC9F3942E4B}">
                <a14:imgProps xmlns:a14="http://schemas.microsoft.com/office/drawing/2010/main">
                  <a14:imgLayer>
                    <a14:imgEffect>
                      <a14:backgroundRemoval t="0" b="100000" l="0" r="100000">
                        <a14:foregroundMark x1="36150" y1="50704" x2="37559" y2="50704"/>
                        <a14:foregroundMark x1="49296" y1="55869" x2="49296" y2="55869"/>
                      </a14:backgroundRemoval>
                    </a14:imgEffect>
                  </a14:imgLayer>
                </a14:imgProps>
              </a:ext>
              <a:ext uri="{28A0092B-C50C-407E-A947-70E740481C1C}">
                <a14:useLocalDpi xmlns:a14="http://schemas.microsoft.com/office/drawing/2010/main" val="0"/>
              </a:ext>
            </a:extLst>
          </a:blip>
          <a:stretch>
            <a:fillRect/>
          </a:stretch>
        </p:blipFill>
        <p:spPr>
          <a:xfrm>
            <a:off x="304704" y="106778"/>
            <a:ext cx="585051" cy="585051"/>
          </a:xfrm>
          <a:prstGeom prst="rect">
            <a:avLst/>
          </a:prstGeom>
        </p:spPr>
      </p:pic>
      <p:pic>
        <p:nvPicPr>
          <p:cNvPr id="54" name="그림 53"/>
          <p:cNvPicPr>
            <a:picLocks noChangeAspect="1"/>
          </p:cNvPicPr>
          <p:nvPr/>
        </p:nvPicPr>
        <p:blipFill>
          <a:blip r:embed="rId5">
            <a:extLst>
              <a:ext uri="{BEBA8EAE-BF5A-486C-A8C5-ECC9F3942E4B}">
                <a14:imgProps xmlns:a14="http://schemas.microsoft.com/office/drawing/2010/main">
                  <a14:imgLayer>
                    <a14:imgEffect>
                      <a14:backgroundRemoval t="0" b="100000" l="0" r="100000">
                        <a14:foregroundMark x1="6332" y1="10769" x2="6332" y2="10769"/>
                        <a14:foregroundMark x1="14248" y1="16154" x2="14248" y2="16154"/>
                        <a14:foregroundMark x1="20580" y1="13077" x2="20580" y2="13077"/>
                        <a14:foregroundMark x1="5541" y1="46154" x2="5541" y2="46154"/>
                        <a14:foregroundMark x1="6332" y1="32308" x2="6332" y2="32308"/>
                        <a14:foregroundMark x1="43799" y1="24615" x2="43799" y2="24615"/>
                        <a14:foregroundMark x1="41161" y1="12308" x2="41161" y2="12308"/>
                        <a14:foregroundMark x1="57256" y1="10769" x2="57256" y2="10769"/>
                        <a14:foregroundMark x1="67018" y1="13077" x2="67018" y2="13077"/>
                        <a14:foregroundMark x1="65435" y1="43077" x2="65435" y2="43077"/>
                        <a14:foregroundMark x1="73087" y1="40000" x2="73087" y2="40000"/>
                        <a14:foregroundMark x1="58575" y1="18462" x2="58575" y2="18462"/>
                        <a14:foregroundMark x1="41689" y1="28462" x2="41689" y2="28462"/>
                        <a14:backgroundMark x1="26913" y1="93077" x2="26913" y2="93077"/>
                        <a14:backgroundMark x1="18470" y1="64615" x2="18470" y2="64615"/>
                        <a14:backgroundMark x1="13193" y1="67692" x2="13193" y2="67692"/>
                        <a14:backgroundMark x1="12665" y1="67692" x2="12665" y2="67692"/>
                        <a14:backgroundMark x1="9499" y1="70769" x2="9499" y2="70769"/>
                        <a14:backgroundMark x1="9235" y1="83846" x2="10818" y2="85385"/>
                        <a14:backgroundMark x1="17414" y1="83846" x2="18997" y2="82308"/>
                        <a14:backgroundMark x1="26913" y1="75385" x2="28760" y2="74615"/>
                        <a14:backgroundMark x1="30607" y1="75385" x2="35884" y2="78462"/>
                        <a14:backgroundMark x1="43536" y1="80000" x2="45119" y2="80000"/>
                        <a14:backgroundMark x1="54354" y1="80000" x2="56464" y2="80000"/>
                        <a14:backgroundMark x1="64380" y1="78462" x2="67282" y2="78462"/>
                        <a14:backgroundMark x1="73879" y1="76923" x2="78100" y2="77692"/>
                        <a14:backgroundMark x1="84169" y1="77692" x2="87335" y2="76923"/>
                        <a14:backgroundMark x1="90765" y1="73846" x2="91293" y2="72308"/>
                        <a14:backgroundMark x1="92612" y1="43077" x2="92612" y2="43077"/>
                        <a14:backgroundMark x1="86280" y1="20769" x2="86280" y2="20769"/>
                        <a14:backgroundMark x1="78628" y1="24615" x2="78628" y2="24615"/>
                        <a14:backgroundMark x1="73087" y1="26154" x2="73087" y2="26154"/>
                        <a14:backgroundMark x1="74406" y1="7692" x2="74406" y2="7692"/>
                        <a14:backgroundMark x1="72032" y1="1538" x2="72032" y2="1538"/>
                        <a14:backgroundMark x1="83905" y1="5385" x2="83905" y2="5385"/>
                        <a14:backgroundMark x1="96834" y1="13846" x2="96834" y2="13846"/>
                        <a14:backgroundMark x1="95515" y1="24615" x2="95515" y2="24615"/>
                      </a14:backgroundRemoval>
                    </a14:imgEffect>
                  </a14:imgLayer>
                </a14:imgProps>
              </a:ext>
              <a:ext uri="{28A0092B-C50C-407E-A947-70E740481C1C}">
                <a14:useLocalDpi xmlns:a14="http://schemas.microsoft.com/office/drawing/2010/main" val="0"/>
              </a:ext>
            </a:extLst>
          </a:blip>
          <a:stretch>
            <a:fillRect/>
          </a:stretch>
        </p:blipFill>
        <p:spPr>
          <a:xfrm>
            <a:off x="7668344" y="6341999"/>
            <a:ext cx="1584176" cy="543385"/>
          </a:xfrm>
          <a:prstGeom prst="rect">
            <a:avLst/>
          </a:prstGeom>
        </p:spPr>
      </p:pic>
      <p:graphicFrame>
        <p:nvGraphicFramePr>
          <p:cNvPr id="49" name="표 48"/>
          <p:cNvGraphicFramePr>
            <a:graphicFrameLocks noGrp="1"/>
          </p:cNvGraphicFramePr>
          <p:nvPr>
            <p:extLst>
              <p:ext uri="{D42A27DB-BD31-4B8C-83A1-F6EECF244321}">
                <p14:modId xmlns:p14="http://schemas.microsoft.com/office/powerpoint/2010/main" val="2542335144"/>
              </p:ext>
            </p:extLst>
          </p:nvPr>
        </p:nvGraphicFramePr>
        <p:xfrm>
          <a:off x="1500166" y="1071546"/>
          <a:ext cx="7429551" cy="5500726"/>
        </p:xfrm>
        <a:graphic>
          <a:graphicData uri="http://schemas.openxmlformats.org/drawingml/2006/table">
            <a:tbl>
              <a:tblPr firstRow="1" bandRow="1">
                <a:tableStyleId>{5940675A-B579-460E-94D1-54222C63F5DA}</a:tableStyleId>
              </a:tblPr>
              <a:tblGrid>
                <a:gridCol w="1485281">
                  <a:extLst>
                    <a:ext uri="{9D8B030D-6E8A-4147-A177-3AD203B41FA5}">
                      <a16:colId xmlns:a16="http://schemas.microsoft.com/office/drawing/2014/main" val="20000"/>
                    </a:ext>
                  </a:extLst>
                </a:gridCol>
                <a:gridCol w="772358">
                  <a:extLst>
                    <a:ext uri="{9D8B030D-6E8A-4147-A177-3AD203B41FA5}">
                      <a16:colId xmlns:a16="http://schemas.microsoft.com/office/drawing/2014/main" val="20001"/>
                    </a:ext>
                  </a:extLst>
                </a:gridCol>
                <a:gridCol w="772358">
                  <a:extLst>
                    <a:ext uri="{9D8B030D-6E8A-4147-A177-3AD203B41FA5}">
                      <a16:colId xmlns:a16="http://schemas.microsoft.com/office/drawing/2014/main" val="20002"/>
                    </a:ext>
                  </a:extLst>
                </a:gridCol>
                <a:gridCol w="772358">
                  <a:extLst>
                    <a:ext uri="{9D8B030D-6E8A-4147-A177-3AD203B41FA5}">
                      <a16:colId xmlns:a16="http://schemas.microsoft.com/office/drawing/2014/main" val="20003"/>
                    </a:ext>
                  </a:extLst>
                </a:gridCol>
                <a:gridCol w="906799">
                  <a:extLst>
                    <a:ext uri="{9D8B030D-6E8A-4147-A177-3AD203B41FA5}">
                      <a16:colId xmlns:a16="http://schemas.microsoft.com/office/drawing/2014/main" val="20004"/>
                    </a:ext>
                  </a:extLst>
                </a:gridCol>
                <a:gridCol w="906799">
                  <a:extLst>
                    <a:ext uri="{9D8B030D-6E8A-4147-A177-3AD203B41FA5}">
                      <a16:colId xmlns:a16="http://schemas.microsoft.com/office/drawing/2014/main" val="20005"/>
                    </a:ext>
                  </a:extLst>
                </a:gridCol>
                <a:gridCol w="906799">
                  <a:extLst>
                    <a:ext uri="{9D8B030D-6E8A-4147-A177-3AD203B41FA5}">
                      <a16:colId xmlns:a16="http://schemas.microsoft.com/office/drawing/2014/main" val="20006"/>
                    </a:ext>
                  </a:extLst>
                </a:gridCol>
                <a:gridCol w="906799">
                  <a:extLst>
                    <a:ext uri="{9D8B030D-6E8A-4147-A177-3AD203B41FA5}">
                      <a16:colId xmlns:a16="http://schemas.microsoft.com/office/drawing/2014/main" val="20007"/>
                    </a:ext>
                  </a:extLst>
                </a:gridCol>
              </a:tblGrid>
              <a:tr h="352558">
                <a:tc rowSpan="2">
                  <a:txBody>
                    <a:bodyPr/>
                    <a:lstStyle/>
                    <a:p>
                      <a:pPr marL="0" algn="ctr" defTabSz="914400" rtl="0" eaLnBrk="1" latinLnBrk="1" hangingPunct="1"/>
                      <a:r>
                        <a:rPr lang="en-US" altLang="ko-KR" sz="1400" b="1" kern="1200" dirty="0">
                          <a:ln>
                            <a:solidFill>
                              <a:schemeClr val="accent1">
                                <a:alpha val="0"/>
                              </a:schemeClr>
                            </a:solidFill>
                          </a:ln>
                          <a:solidFill>
                            <a:schemeClr val="tx1"/>
                          </a:solidFill>
                          <a:latin typeface="+mn-ea"/>
                          <a:ea typeface="+mn-ea"/>
                          <a:cs typeface="+mn-cs"/>
                        </a:rPr>
                        <a:t>Category</a:t>
                      </a:r>
                      <a:endParaRPr lang="ko-KR" altLang="en-US" sz="1400" b="1" kern="1200" dirty="0">
                        <a:ln>
                          <a:solidFill>
                            <a:schemeClr val="accent1">
                              <a:alpha val="0"/>
                            </a:schemeClr>
                          </a:solidFill>
                        </a:ln>
                        <a:solidFill>
                          <a:schemeClr val="tx1"/>
                        </a:solidFill>
                        <a:latin typeface="+mn-ea"/>
                        <a:ea typeface="+mn-ea"/>
                        <a:cs typeface="+mn-cs"/>
                      </a:endParaRPr>
                    </a:p>
                  </a:txBody>
                  <a:tcPr anchor="ctr">
                    <a:lnL w="9525"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solidFill>
                      <a:schemeClr val="accent5">
                        <a:lumMod val="20000"/>
                        <a:lumOff val="80000"/>
                      </a:schemeClr>
                    </a:solidFill>
                  </a:tcPr>
                </a:tc>
                <a:tc gridSpan="3">
                  <a:txBody>
                    <a:bodyPr/>
                    <a:lstStyle/>
                    <a:p>
                      <a:pPr marL="0" algn="ctr" defTabSz="914400" rtl="0" eaLnBrk="1" latinLnBrk="1" hangingPunct="1"/>
                      <a:r>
                        <a:rPr lang="en-US" altLang="ko-KR" sz="1400" b="1" kern="1200" dirty="0">
                          <a:ln>
                            <a:solidFill>
                              <a:schemeClr val="accent1">
                                <a:alpha val="0"/>
                              </a:schemeClr>
                            </a:solidFill>
                          </a:ln>
                          <a:solidFill>
                            <a:schemeClr val="tx1"/>
                          </a:solidFill>
                          <a:latin typeface="+mn-ea"/>
                          <a:ea typeface="+mn-ea"/>
                          <a:cs typeface="+mn-cs"/>
                        </a:rPr>
                        <a:t>September</a:t>
                      </a:r>
                      <a:endParaRPr lang="ko-KR" altLang="en-US" sz="1400" b="1" kern="1200" dirty="0">
                        <a:ln>
                          <a:solidFill>
                            <a:schemeClr val="accent1">
                              <a:alpha val="0"/>
                            </a:schemeClr>
                          </a:solidFill>
                        </a:ln>
                        <a:solidFill>
                          <a:schemeClr val="tx1"/>
                        </a:solidFill>
                        <a:latin typeface="+mn-ea"/>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solidFill>
                      <a:schemeClr val="accent5">
                        <a:lumMod val="20000"/>
                        <a:lumOff val="80000"/>
                      </a:schemeClr>
                    </a:solidFill>
                  </a:tcPr>
                </a:tc>
                <a:tc hMerge="1">
                  <a:txBody>
                    <a:bodyPr/>
                    <a:lstStyle/>
                    <a:p>
                      <a:pPr algn="ctr" latinLnBrk="1"/>
                      <a:endParaRPr lang="ko-KR" altLang="en-US" sz="1600" dirty="0">
                        <a:latin typeface="+mn-ea"/>
                        <a:ea typeface="+mn-ea"/>
                      </a:endParaRPr>
                    </a:p>
                  </a:txBody>
                  <a:tcPr anchor="ctr"/>
                </a:tc>
                <a:tc hMerge="1">
                  <a:txBody>
                    <a:bodyPr/>
                    <a:lstStyle/>
                    <a:p>
                      <a:pPr marL="0" algn="ctr" defTabSz="914400" rtl="0" eaLnBrk="1" latinLnBrk="1" hangingPunct="1"/>
                      <a:endParaRPr lang="ko-KR" altLang="en-US" sz="1400" b="1" kern="1200" dirty="0">
                        <a:ln>
                          <a:solidFill>
                            <a:schemeClr val="accent1">
                              <a:alpha val="0"/>
                            </a:schemeClr>
                          </a:solidFill>
                        </a:ln>
                        <a:solidFill>
                          <a:schemeClr val="tx1"/>
                        </a:solidFill>
                        <a:latin typeface="+mn-ea"/>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solidFill>
                      <a:schemeClr val="accent5">
                        <a:lumMod val="20000"/>
                        <a:lumOff val="80000"/>
                      </a:schemeClr>
                    </a:solidFill>
                  </a:tcPr>
                </a:tc>
                <a:tc gridSpan="4">
                  <a:txBody>
                    <a:bodyPr/>
                    <a:lstStyle/>
                    <a:p>
                      <a:pPr marL="0" algn="ctr" defTabSz="914400" rtl="0" eaLnBrk="1" latinLnBrk="1" hangingPunct="1"/>
                      <a:r>
                        <a:rPr lang="en-US" altLang="ko-KR" sz="1400" b="1" kern="1200" dirty="0">
                          <a:ln>
                            <a:solidFill>
                              <a:schemeClr val="accent1">
                                <a:alpha val="0"/>
                              </a:schemeClr>
                            </a:solidFill>
                          </a:ln>
                          <a:solidFill>
                            <a:schemeClr val="tx1"/>
                          </a:solidFill>
                          <a:latin typeface="+mn-ea"/>
                          <a:ea typeface="+mn-ea"/>
                          <a:cs typeface="+mn-cs"/>
                        </a:rPr>
                        <a:t>October</a:t>
                      </a:r>
                      <a:endParaRPr lang="ko-KR" altLang="en-US" sz="1400" b="1" kern="1200" dirty="0">
                        <a:ln>
                          <a:solidFill>
                            <a:schemeClr val="accent1">
                              <a:alpha val="0"/>
                            </a:schemeClr>
                          </a:solidFill>
                        </a:ln>
                        <a:solidFill>
                          <a:schemeClr val="tx1"/>
                        </a:solidFill>
                        <a:latin typeface="+mn-ea"/>
                        <a:ea typeface="+mn-ea"/>
                        <a:cs typeface="+mn-cs"/>
                      </a:endParaRPr>
                    </a:p>
                  </a:txBody>
                  <a:tcPr anchor="ctr">
                    <a:lnL w="9525"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solidFill>
                      <a:schemeClr val="accent5">
                        <a:lumMod val="20000"/>
                        <a:lumOff val="80000"/>
                      </a:schemeClr>
                    </a:solidFill>
                  </a:tcPr>
                </a:tc>
                <a:tc hMerge="1">
                  <a:txBody>
                    <a:bodyPr/>
                    <a:lstStyle/>
                    <a:p>
                      <a:pPr algn="ctr" latinLnBrk="1"/>
                      <a:endParaRPr lang="ko-KR" altLang="en-US" sz="1600" dirty="0">
                        <a:latin typeface="+mn-ea"/>
                        <a:ea typeface="+mn-ea"/>
                      </a:endParaRPr>
                    </a:p>
                  </a:txBody>
                  <a:tcPr anchor="ctr"/>
                </a:tc>
                <a:tc hMerge="1">
                  <a:txBody>
                    <a:bodyPr/>
                    <a:lstStyle/>
                    <a:p>
                      <a:pPr algn="ctr" latinLnBrk="1"/>
                      <a:endParaRPr lang="ko-KR" altLang="en-US" sz="1600" dirty="0">
                        <a:latin typeface="+mn-ea"/>
                        <a:ea typeface="+mn-ea"/>
                      </a:endParaRPr>
                    </a:p>
                  </a:txBody>
                  <a:tcPr anchor="ctr"/>
                </a:tc>
                <a:tc hMerge="1">
                  <a:txBody>
                    <a:bodyPr/>
                    <a:lstStyle/>
                    <a:p>
                      <a:pPr algn="ctr" latinLnBrk="1"/>
                      <a:endParaRPr lang="ko-KR" altLang="en-US" sz="1600" dirty="0">
                        <a:latin typeface="+mn-ea"/>
                        <a:ea typeface="+mn-ea"/>
                      </a:endParaRPr>
                    </a:p>
                  </a:txBody>
                  <a:tcPr anchor="ctr"/>
                </a:tc>
                <a:extLst>
                  <a:ext uri="{0D108BD9-81ED-4DB2-BD59-A6C34878D82A}">
                    <a16:rowId xmlns:a16="http://schemas.microsoft.com/office/drawing/2014/main" val="10000"/>
                  </a:ext>
                </a:extLst>
              </a:tr>
              <a:tr h="360000">
                <a:tc vMerge="1">
                  <a:txBody>
                    <a:bodyPr/>
                    <a:lstStyle/>
                    <a:p>
                      <a:pPr algn="ctr" latinLnBrk="1"/>
                      <a:endParaRPr lang="ko-KR" altLang="en-US" sz="1600" dirty="0"/>
                    </a:p>
                  </a:txBody>
                  <a:tcPr anchor="ctr"/>
                </a:tc>
                <a:tc>
                  <a:txBody>
                    <a:bodyPr/>
                    <a:lstStyle/>
                    <a:p>
                      <a:pPr marL="0" algn="ctr" defTabSz="914400" rtl="0" eaLnBrk="1" latinLnBrk="1" hangingPunct="1"/>
                      <a:r>
                        <a:rPr lang="en-US" altLang="ko-KR" sz="1200" b="1" kern="1200" dirty="0">
                          <a:ln>
                            <a:solidFill>
                              <a:schemeClr val="accent1">
                                <a:alpha val="0"/>
                              </a:schemeClr>
                            </a:solidFill>
                          </a:ln>
                          <a:solidFill>
                            <a:schemeClr val="tx1"/>
                          </a:solidFill>
                          <a:latin typeface="+mn-ea"/>
                          <a:ea typeface="+mn-ea"/>
                          <a:cs typeface="+mn-cs"/>
                        </a:rPr>
                        <a:t>3</a:t>
                      </a:r>
                    </a:p>
                    <a:p>
                      <a:pPr marL="0" algn="ctr" defTabSz="914400" rtl="0" eaLnBrk="1" latinLnBrk="1" hangingPunct="1"/>
                      <a:r>
                        <a:rPr lang="en-US" altLang="ko-KR" sz="1200" b="1" kern="1200" dirty="0">
                          <a:ln>
                            <a:solidFill>
                              <a:schemeClr val="accent1">
                                <a:alpha val="0"/>
                              </a:schemeClr>
                            </a:solidFill>
                          </a:ln>
                          <a:solidFill>
                            <a:schemeClr val="tx1"/>
                          </a:solidFill>
                          <a:latin typeface="+mn-ea"/>
                          <a:ea typeface="+mn-ea"/>
                          <a:cs typeface="+mn-cs"/>
                        </a:rPr>
                        <a:t>week</a:t>
                      </a:r>
                      <a:endParaRPr lang="ko-KR" altLang="en-US" sz="1200" b="1" kern="1200" dirty="0">
                        <a:ln>
                          <a:solidFill>
                            <a:schemeClr val="accent1">
                              <a:alpha val="0"/>
                            </a:schemeClr>
                          </a:solidFill>
                        </a:ln>
                        <a:solidFill>
                          <a:schemeClr val="tx1"/>
                        </a:solidFill>
                        <a:latin typeface="+mn-ea"/>
                        <a:ea typeface="+mn-ea"/>
                        <a:cs typeface="+mn-cs"/>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solidFill>
                      <a:schemeClr val="accent5">
                        <a:lumMod val="20000"/>
                        <a:lumOff val="80000"/>
                      </a:schemeClr>
                    </a:solidFill>
                  </a:tcPr>
                </a:tc>
                <a:tc>
                  <a:txBody>
                    <a:bodyPr/>
                    <a:lstStyle/>
                    <a:p>
                      <a:pPr marL="0" algn="ctr" defTabSz="914400" rtl="0" eaLnBrk="1" latinLnBrk="1" hangingPunct="1"/>
                      <a:r>
                        <a:rPr lang="en-US" altLang="ko-KR" sz="1200" b="1" kern="1200" dirty="0">
                          <a:ln>
                            <a:solidFill>
                              <a:schemeClr val="accent1">
                                <a:alpha val="0"/>
                              </a:schemeClr>
                            </a:solidFill>
                          </a:ln>
                          <a:solidFill>
                            <a:schemeClr val="tx1"/>
                          </a:solidFill>
                          <a:latin typeface="+mn-ea"/>
                          <a:ea typeface="+mn-ea"/>
                          <a:cs typeface="+mn-cs"/>
                        </a:rPr>
                        <a:t>4</a:t>
                      </a:r>
                    </a:p>
                    <a:p>
                      <a:pPr marL="0" algn="ctr" defTabSz="914400" rtl="0" eaLnBrk="1" latinLnBrk="1" hangingPunct="1"/>
                      <a:r>
                        <a:rPr lang="en-US" altLang="ko-KR" sz="1200" b="1" kern="1200" dirty="0">
                          <a:ln>
                            <a:solidFill>
                              <a:schemeClr val="accent1">
                                <a:alpha val="0"/>
                              </a:schemeClr>
                            </a:solidFill>
                          </a:ln>
                          <a:solidFill>
                            <a:schemeClr val="tx1"/>
                          </a:solidFill>
                          <a:latin typeface="+mn-ea"/>
                          <a:ea typeface="+mn-ea"/>
                          <a:cs typeface="+mn-cs"/>
                        </a:rPr>
                        <a:t>week</a:t>
                      </a:r>
                      <a:endParaRPr lang="ko-KR" altLang="en-US" sz="1200" b="1" kern="1200" dirty="0">
                        <a:ln>
                          <a:solidFill>
                            <a:schemeClr val="accent1">
                              <a:alpha val="0"/>
                            </a:schemeClr>
                          </a:solidFill>
                        </a:ln>
                        <a:solidFill>
                          <a:schemeClr val="tx1"/>
                        </a:solidFill>
                        <a:latin typeface="+mn-ea"/>
                        <a:ea typeface="+mn-ea"/>
                        <a:cs typeface="+mn-cs"/>
                      </a:endParaRPr>
                    </a:p>
                  </a:txBody>
                  <a:tcPr anchor="ctr">
                    <a:lnL w="12700" cap="flat" cmpd="sng" algn="ctr">
                      <a:solidFill>
                        <a:schemeClr val="tx1"/>
                      </a:solidFill>
                      <a:prstDash val="sysDot"/>
                      <a:round/>
                      <a:headEnd type="none" w="med" len="med"/>
                      <a:tailEnd type="none" w="med" len="med"/>
                    </a:lnL>
                    <a:lnR w="9525"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marL="0" algn="ctr" defTabSz="914400" rtl="0" eaLnBrk="1" latinLnBrk="1" hangingPunct="1"/>
                      <a:endParaRPr lang="en-US" altLang="ko-KR" sz="1200" b="1" kern="1200" dirty="0">
                        <a:ln>
                          <a:solidFill>
                            <a:schemeClr val="accent1">
                              <a:alpha val="0"/>
                            </a:schemeClr>
                          </a:solidFill>
                        </a:ln>
                        <a:solidFill>
                          <a:schemeClr val="tx1"/>
                        </a:solidFill>
                        <a:latin typeface="+mn-ea"/>
                        <a:ea typeface="+mn-ea"/>
                        <a:cs typeface="+mn-cs"/>
                      </a:endParaRPr>
                    </a:p>
                    <a:p>
                      <a:pPr marL="0" algn="ctr" defTabSz="914400" rtl="0" eaLnBrk="1" latinLnBrk="1" hangingPunct="1"/>
                      <a:r>
                        <a:rPr lang="en-US" altLang="ko-KR" sz="1200" b="1" kern="1200" dirty="0">
                          <a:ln>
                            <a:solidFill>
                              <a:schemeClr val="accent1">
                                <a:alpha val="0"/>
                              </a:schemeClr>
                            </a:solidFill>
                          </a:ln>
                          <a:solidFill>
                            <a:schemeClr val="tx1"/>
                          </a:solidFill>
                          <a:latin typeface="+mn-ea"/>
                          <a:ea typeface="+mn-ea"/>
                          <a:cs typeface="+mn-cs"/>
                        </a:rPr>
                        <a:t>5</a:t>
                      </a:r>
                    </a:p>
                    <a:p>
                      <a:pPr marL="0" algn="ctr" defTabSz="914400" rtl="0" eaLnBrk="1" latinLnBrk="1" hangingPunct="1"/>
                      <a:r>
                        <a:rPr lang="en-US" altLang="ko-KR" sz="1200" b="1" kern="1200" dirty="0">
                          <a:ln>
                            <a:solidFill>
                              <a:schemeClr val="accent1">
                                <a:alpha val="0"/>
                              </a:schemeClr>
                            </a:solidFill>
                          </a:ln>
                          <a:solidFill>
                            <a:schemeClr val="tx1"/>
                          </a:solidFill>
                          <a:latin typeface="+mn-ea"/>
                          <a:ea typeface="+mn-ea"/>
                          <a:cs typeface="+mn-cs"/>
                        </a:rPr>
                        <a:t>week</a:t>
                      </a:r>
                    </a:p>
                    <a:p>
                      <a:pPr marL="0" algn="ctr" defTabSz="914400" rtl="0" eaLnBrk="1" latinLnBrk="1" hangingPunct="1"/>
                      <a:endParaRPr lang="ko-KR" altLang="en-US" sz="1200" b="1" kern="1200" dirty="0">
                        <a:ln>
                          <a:solidFill>
                            <a:schemeClr val="accent1">
                              <a:alpha val="0"/>
                            </a:schemeClr>
                          </a:solidFill>
                        </a:ln>
                        <a:solidFill>
                          <a:schemeClr val="tx1"/>
                        </a:solidFill>
                        <a:latin typeface="+mn-ea"/>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marL="0" algn="ctr" defTabSz="914400" rtl="0" eaLnBrk="1" latinLnBrk="1" hangingPunct="1"/>
                      <a:r>
                        <a:rPr lang="en-US" altLang="ko-KR" sz="1200" b="1" kern="1200" dirty="0">
                          <a:ln>
                            <a:solidFill>
                              <a:schemeClr val="accent1">
                                <a:alpha val="0"/>
                              </a:schemeClr>
                            </a:solidFill>
                          </a:ln>
                          <a:solidFill>
                            <a:schemeClr val="tx1"/>
                          </a:solidFill>
                          <a:latin typeface="+mn-ea"/>
                          <a:ea typeface="+mn-ea"/>
                          <a:cs typeface="+mn-cs"/>
                        </a:rPr>
                        <a:t>1</a:t>
                      </a:r>
                    </a:p>
                    <a:p>
                      <a:pPr marL="0" algn="ctr" defTabSz="914400" rtl="0" eaLnBrk="1" latinLnBrk="1" hangingPunct="1"/>
                      <a:r>
                        <a:rPr lang="en-US" altLang="ko-KR" sz="1200" b="1" kern="1200" dirty="0">
                          <a:ln>
                            <a:solidFill>
                              <a:schemeClr val="accent1">
                                <a:alpha val="0"/>
                              </a:schemeClr>
                            </a:solidFill>
                          </a:ln>
                          <a:solidFill>
                            <a:schemeClr val="tx1"/>
                          </a:solidFill>
                          <a:latin typeface="+mn-ea"/>
                          <a:ea typeface="+mn-ea"/>
                          <a:cs typeface="+mn-cs"/>
                        </a:rPr>
                        <a:t>week</a:t>
                      </a:r>
                      <a:endParaRPr lang="ko-KR" altLang="en-US" sz="1200" b="1" kern="1200" dirty="0">
                        <a:ln>
                          <a:solidFill>
                            <a:schemeClr val="accent1">
                              <a:alpha val="0"/>
                            </a:schemeClr>
                          </a:solidFill>
                        </a:ln>
                        <a:solidFill>
                          <a:schemeClr val="tx1"/>
                        </a:solidFill>
                        <a:latin typeface="+mn-ea"/>
                        <a:ea typeface="+mn-ea"/>
                        <a:cs typeface="+mn-cs"/>
                      </a:endParaRPr>
                    </a:p>
                  </a:txBody>
                  <a:tcPr anchor="ctr">
                    <a:lnL w="952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solidFill>
                      <a:schemeClr val="accent5">
                        <a:lumMod val="20000"/>
                        <a:lumOff val="80000"/>
                      </a:schemeClr>
                    </a:solidFill>
                  </a:tcPr>
                </a:tc>
                <a:tc>
                  <a:txBody>
                    <a:bodyPr/>
                    <a:lstStyle/>
                    <a:p>
                      <a:pPr marL="0" algn="ctr" defTabSz="914400" rtl="0" eaLnBrk="1" latinLnBrk="1" hangingPunct="1"/>
                      <a:r>
                        <a:rPr lang="en-US" altLang="ko-KR" sz="1200" b="1" kern="1200" dirty="0">
                          <a:ln>
                            <a:solidFill>
                              <a:schemeClr val="accent1">
                                <a:alpha val="0"/>
                              </a:schemeClr>
                            </a:solidFill>
                          </a:ln>
                          <a:solidFill>
                            <a:schemeClr val="tx1"/>
                          </a:solidFill>
                          <a:latin typeface="+mn-ea"/>
                          <a:ea typeface="+mn-ea"/>
                          <a:cs typeface="+mn-cs"/>
                        </a:rPr>
                        <a:t>2</a:t>
                      </a:r>
                    </a:p>
                    <a:p>
                      <a:pPr marL="0" algn="ctr" defTabSz="914400" rtl="0" eaLnBrk="1" latinLnBrk="1" hangingPunct="1"/>
                      <a:r>
                        <a:rPr lang="en-US" altLang="ko-KR" sz="1200" b="1" kern="1200" dirty="0">
                          <a:ln>
                            <a:solidFill>
                              <a:schemeClr val="accent1">
                                <a:alpha val="0"/>
                              </a:schemeClr>
                            </a:solidFill>
                          </a:ln>
                          <a:solidFill>
                            <a:schemeClr val="tx1"/>
                          </a:solidFill>
                          <a:latin typeface="+mn-ea"/>
                          <a:ea typeface="+mn-ea"/>
                          <a:cs typeface="+mn-cs"/>
                        </a:rPr>
                        <a:t>week</a:t>
                      </a:r>
                      <a:endParaRPr lang="ko-KR" altLang="en-US" sz="1200" b="1" kern="1200" dirty="0">
                        <a:ln>
                          <a:solidFill>
                            <a:schemeClr val="accent1">
                              <a:alpha val="0"/>
                            </a:schemeClr>
                          </a:solidFill>
                        </a:ln>
                        <a:solidFill>
                          <a:schemeClr val="tx1"/>
                        </a:solidFill>
                        <a:latin typeface="+mn-ea"/>
                        <a:ea typeface="+mn-ea"/>
                        <a:cs typeface="+mn-cs"/>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solidFill>
                      <a:schemeClr val="accent5">
                        <a:lumMod val="20000"/>
                        <a:lumOff val="80000"/>
                      </a:schemeClr>
                    </a:solidFill>
                  </a:tcPr>
                </a:tc>
                <a:tc>
                  <a:txBody>
                    <a:bodyPr/>
                    <a:lstStyle/>
                    <a:p>
                      <a:pPr marL="0" algn="ctr" defTabSz="914400" rtl="0" eaLnBrk="1" latinLnBrk="1" hangingPunct="1"/>
                      <a:r>
                        <a:rPr lang="en-US" altLang="ko-KR" sz="1200" b="1" kern="1200" dirty="0">
                          <a:ln>
                            <a:solidFill>
                              <a:schemeClr val="accent1">
                                <a:alpha val="0"/>
                              </a:schemeClr>
                            </a:solidFill>
                          </a:ln>
                          <a:solidFill>
                            <a:schemeClr val="tx1"/>
                          </a:solidFill>
                          <a:latin typeface="+mn-ea"/>
                          <a:ea typeface="+mn-ea"/>
                          <a:cs typeface="+mn-cs"/>
                        </a:rPr>
                        <a:t>3</a:t>
                      </a:r>
                    </a:p>
                    <a:p>
                      <a:pPr marL="0" algn="ctr" defTabSz="914400" rtl="0" eaLnBrk="1" latinLnBrk="1" hangingPunct="1"/>
                      <a:r>
                        <a:rPr lang="en-US" altLang="ko-KR" sz="1200" b="1" kern="1200" dirty="0">
                          <a:ln>
                            <a:solidFill>
                              <a:schemeClr val="accent1">
                                <a:alpha val="0"/>
                              </a:schemeClr>
                            </a:solidFill>
                          </a:ln>
                          <a:solidFill>
                            <a:schemeClr val="tx1"/>
                          </a:solidFill>
                          <a:latin typeface="+mn-ea"/>
                          <a:ea typeface="+mn-ea"/>
                          <a:cs typeface="+mn-cs"/>
                        </a:rPr>
                        <a:t>week</a:t>
                      </a:r>
                      <a:endParaRPr lang="ko-KR" altLang="en-US" sz="1200" b="1" kern="1200" dirty="0">
                        <a:ln>
                          <a:solidFill>
                            <a:schemeClr val="accent1">
                              <a:alpha val="0"/>
                            </a:schemeClr>
                          </a:solidFill>
                        </a:ln>
                        <a:solidFill>
                          <a:schemeClr val="tx1"/>
                        </a:solidFill>
                        <a:latin typeface="+mn-ea"/>
                        <a:ea typeface="+mn-ea"/>
                        <a:cs typeface="+mn-cs"/>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solidFill>
                      <a:schemeClr val="accent5">
                        <a:lumMod val="20000"/>
                        <a:lumOff val="80000"/>
                      </a:schemeClr>
                    </a:solidFill>
                  </a:tcPr>
                </a:tc>
                <a:tc>
                  <a:txBody>
                    <a:bodyPr/>
                    <a:lstStyle/>
                    <a:p>
                      <a:pPr marL="0" algn="ctr" defTabSz="914400" rtl="0" eaLnBrk="1" latinLnBrk="1" hangingPunct="1"/>
                      <a:r>
                        <a:rPr lang="en-US" altLang="ko-KR" sz="1200" b="1" kern="1200" dirty="0">
                          <a:ln>
                            <a:solidFill>
                              <a:schemeClr val="accent1">
                                <a:alpha val="0"/>
                              </a:schemeClr>
                            </a:solidFill>
                          </a:ln>
                          <a:solidFill>
                            <a:schemeClr val="tx1"/>
                          </a:solidFill>
                          <a:latin typeface="+mn-ea"/>
                          <a:ea typeface="+mn-ea"/>
                          <a:cs typeface="+mn-cs"/>
                        </a:rPr>
                        <a:t>4</a:t>
                      </a:r>
                    </a:p>
                    <a:p>
                      <a:pPr marL="0" algn="ctr" defTabSz="914400" rtl="0" eaLnBrk="1" latinLnBrk="1" hangingPunct="1"/>
                      <a:r>
                        <a:rPr lang="en-US" altLang="ko-KR" sz="1200" b="1" kern="1200" dirty="0">
                          <a:ln>
                            <a:solidFill>
                              <a:schemeClr val="accent1">
                                <a:alpha val="0"/>
                              </a:schemeClr>
                            </a:solidFill>
                          </a:ln>
                          <a:solidFill>
                            <a:schemeClr val="tx1"/>
                          </a:solidFill>
                          <a:latin typeface="+mn-ea"/>
                          <a:ea typeface="+mn-ea"/>
                          <a:cs typeface="+mn-cs"/>
                        </a:rPr>
                        <a:t>week</a:t>
                      </a:r>
                      <a:endParaRPr lang="ko-KR" altLang="en-US" sz="1200" b="1" kern="1200" dirty="0">
                        <a:ln>
                          <a:solidFill>
                            <a:schemeClr val="accent1">
                              <a:alpha val="0"/>
                            </a:schemeClr>
                          </a:solidFill>
                        </a:ln>
                        <a:solidFill>
                          <a:schemeClr val="tx1"/>
                        </a:solidFill>
                        <a:latin typeface="+mn-ea"/>
                        <a:ea typeface="+mn-ea"/>
                        <a:cs typeface="+mn-cs"/>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solidFill>
                      <a:schemeClr val="accent5">
                        <a:lumMod val="20000"/>
                        <a:lumOff val="80000"/>
                      </a:schemeClr>
                    </a:solidFill>
                  </a:tcPr>
                </a:tc>
                <a:extLst>
                  <a:ext uri="{0D108BD9-81ED-4DB2-BD59-A6C34878D82A}">
                    <a16:rowId xmlns:a16="http://schemas.microsoft.com/office/drawing/2014/main" val="10001"/>
                  </a:ext>
                </a:extLst>
              </a:tr>
              <a:tr h="1081302">
                <a:tc>
                  <a:txBody>
                    <a:bodyPr/>
                    <a:lstStyle/>
                    <a:p>
                      <a:pPr marL="0" algn="ctr" defTabSz="914400" rtl="0" eaLnBrk="1" latinLnBrk="1" hangingPunct="1"/>
                      <a:r>
                        <a:rPr lang="en-US" altLang="ko-KR" sz="1400" kern="1200" dirty="0">
                          <a:ln>
                            <a:solidFill>
                              <a:schemeClr val="accent1">
                                <a:alpha val="0"/>
                              </a:schemeClr>
                            </a:solidFill>
                          </a:ln>
                          <a:solidFill>
                            <a:schemeClr val="tx1"/>
                          </a:solidFill>
                          <a:latin typeface="+mn-ea"/>
                          <a:ea typeface="+mn-ea"/>
                          <a:cs typeface="+mn-cs"/>
                        </a:rPr>
                        <a:t>Plan</a:t>
                      </a:r>
                      <a:endParaRPr lang="ko-KR" altLang="en-US" sz="1400" kern="1200" dirty="0">
                        <a:ln>
                          <a:solidFill>
                            <a:schemeClr val="accent1">
                              <a:alpha val="0"/>
                            </a:schemeClr>
                          </a:solidFill>
                        </a:ln>
                        <a:solidFill>
                          <a:schemeClr val="tx1"/>
                        </a:solidFill>
                        <a:latin typeface="+mn-ea"/>
                        <a:ea typeface="+mn-ea"/>
                        <a:cs typeface="+mn-cs"/>
                      </a:endParaRPr>
                    </a:p>
                  </a:txBody>
                  <a:tcPr anchor="ctr">
                    <a:lnL w="9525"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952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12700" cap="flat" cmpd="sng" algn="ctr">
                      <a:solidFill>
                        <a:schemeClr val="tx1"/>
                      </a:solidFill>
                      <a:prstDash val="sysDot"/>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952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extLst>
                  <a:ext uri="{0D108BD9-81ED-4DB2-BD59-A6C34878D82A}">
                    <a16:rowId xmlns:a16="http://schemas.microsoft.com/office/drawing/2014/main" val="10002"/>
                  </a:ext>
                </a:extLst>
              </a:tr>
              <a:tr h="1081302">
                <a:tc>
                  <a:txBody>
                    <a:bodyPr/>
                    <a:lstStyle/>
                    <a:p>
                      <a:pPr marL="0" algn="ctr" defTabSz="914400" rtl="0" eaLnBrk="1" latinLnBrk="1" hangingPunct="1"/>
                      <a:r>
                        <a:rPr lang="en-US" altLang="ko-KR" sz="1400" kern="1200" dirty="0">
                          <a:ln>
                            <a:solidFill>
                              <a:schemeClr val="accent1">
                                <a:alpha val="0"/>
                              </a:schemeClr>
                            </a:solidFill>
                          </a:ln>
                          <a:solidFill>
                            <a:schemeClr val="tx1"/>
                          </a:solidFill>
                          <a:latin typeface="+mn-ea"/>
                          <a:ea typeface="+mn-ea"/>
                          <a:cs typeface="+mn-cs"/>
                        </a:rPr>
                        <a:t>Requirements</a:t>
                      </a:r>
                      <a:endParaRPr lang="ko-KR" altLang="en-US" sz="1400" kern="1200" dirty="0">
                        <a:ln>
                          <a:solidFill>
                            <a:schemeClr val="accent1">
                              <a:alpha val="0"/>
                            </a:schemeClr>
                          </a:solidFill>
                        </a:ln>
                        <a:solidFill>
                          <a:schemeClr val="tx1"/>
                        </a:solidFill>
                        <a:latin typeface="+mn-ea"/>
                        <a:ea typeface="+mn-ea"/>
                        <a:cs typeface="+mn-cs"/>
                      </a:endParaRPr>
                    </a:p>
                  </a:txBody>
                  <a:tcPr anchor="ctr">
                    <a:lnL w="9525"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952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12700" cap="flat" cmpd="sng" algn="ctr">
                      <a:solidFill>
                        <a:schemeClr val="tx1"/>
                      </a:solidFill>
                      <a:prstDash val="sysDot"/>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952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extLst>
                  <a:ext uri="{0D108BD9-81ED-4DB2-BD59-A6C34878D82A}">
                    <a16:rowId xmlns:a16="http://schemas.microsoft.com/office/drawing/2014/main" val="10003"/>
                  </a:ext>
                </a:extLst>
              </a:tr>
              <a:tr h="1081302">
                <a:tc>
                  <a:txBody>
                    <a:bodyPr/>
                    <a:lstStyle/>
                    <a:p>
                      <a:pPr marL="0" algn="ctr" defTabSz="914400" rtl="0" eaLnBrk="1" latinLnBrk="1" hangingPunct="1"/>
                      <a:r>
                        <a:rPr lang="en-US" altLang="ko-KR" sz="1400" kern="1200" dirty="0">
                          <a:ln>
                            <a:solidFill>
                              <a:schemeClr val="accent1">
                                <a:alpha val="0"/>
                              </a:schemeClr>
                            </a:solidFill>
                          </a:ln>
                          <a:solidFill>
                            <a:schemeClr val="tx1"/>
                          </a:solidFill>
                          <a:latin typeface="+mn-ea"/>
                          <a:ea typeface="+mn-ea"/>
                          <a:cs typeface="+mn-cs"/>
                        </a:rPr>
                        <a:t>Design</a:t>
                      </a:r>
                      <a:endParaRPr lang="ko-KR" altLang="en-US" sz="1400" kern="1200" dirty="0">
                        <a:ln>
                          <a:solidFill>
                            <a:schemeClr val="accent1">
                              <a:alpha val="0"/>
                            </a:schemeClr>
                          </a:solidFill>
                        </a:ln>
                        <a:solidFill>
                          <a:schemeClr val="tx1"/>
                        </a:solidFill>
                        <a:latin typeface="+mn-ea"/>
                        <a:ea typeface="+mn-ea"/>
                        <a:cs typeface="+mn-cs"/>
                      </a:endParaRPr>
                    </a:p>
                  </a:txBody>
                  <a:tcPr anchor="ctr">
                    <a:lnL w="9525"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952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12700" cap="flat" cmpd="sng" algn="ctr">
                      <a:solidFill>
                        <a:schemeClr val="tx1"/>
                      </a:solidFill>
                      <a:prstDash val="sysDot"/>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952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extLst>
                  <a:ext uri="{0D108BD9-81ED-4DB2-BD59-A6C34878D82A}">
                    <a16:rowId xmlns:a16="http://schemas.microsoft.com/office/drawing/2014/main" val="10004"/>
                  </a:ext>
                </a:extLst>
              </a:tr>
              <a:tr h="1081302">
                <a:tc>
                  <a:txBody>
                    <a:bodyPr/>
                    <a:lstStyle/>
                    <a:p>
                      <a:pPr marL="0" algn="ctr" defTabSz="914400" rtl="0" eaLnBrk="1" latinLnBrk="1" hangingPunct="1"/>
                      <a:r>
                        <a:rPr lang="en-US" altLang="ko-KR" sz="1400" kern="1200" dirty="0">
                          <a:ln>
                            <a:solidFill>
                              <a:schemeClr val="accent1">
                                <a:alpha val="0"/>
                              </a:schemeClr>
                            </a:solidFill>
                          </a:ln>
                          <a:solidFill>
                            <a:schemeClr val="tx1"/>
                          </a:solidFill>
                          <a:latin typeface="+mn-ea"/>
                          <a:ea typeface="+mn-ea"/>
                          <a:cs typeface="+mn-cs"/>
                        </a:rPr>
                        <a:t>Implementation</a:t>
                      </a:r>
                      <a:endParaRPr lang="ko-KR" altLang="en-US" sz="1400" kern="1200" dirty="0">
                        <a:ln>
                          <a:solidFill>
                            <a:schemeClr val="accent1">
                              <a:alpha val="0"/>
                            </a:schemeClr>
                          </a:solidFill>
                        </a:ln>
                        <a:solidFill>
                          <a:schemeClr val="tx1"/>
                        </a:solidFill>
                        <a:latin typeface="+mn-ea"/>
                        <a:ea typeface="+mn-ea"/>
                        <a:cs typeface="+mn-cs"/>
                      </a:endParaRPr>
                    </a:p>
                  </a:txBody>
                  <a:tcPr anchor="ctr">
                    <a:lnL w="9525"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952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12700" cap="flat" cmpd="sng" algn="ctr">
                      <a:solidFill>
                        <a:schemeClr val="tx1"/>
                      </a:solidFill>
                      <a:prstDash val="sysDot"/>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952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extLst>
                  <a:ext uri="{0D108BD9-81ED-4DB2-BD59-A6C34878D82A}">
                    <a16:rowId xmlns:a16="http://schemas.microsoft.com/office/drawing/2014/main" val="10005"/>
                  </a:ext>
                </a:extLst>
              </a:tr>
            </a:tbl>
          </a:graphicData>
        </a:graphic>
      </p:graphicFrame>
      <p:sp>
        <p:nvSpPr>
          <p:cNvPr id="50" name="오른쪽 화살표 49"/>
          <p:cNvSpPr/>
          <p:nvPr/>
        </p:nvSpPr>
        <p:spPr>
          <a:xfrm>
            <a:off x="3357554" y="2571744"/>
            <a:ext cx="1571636" cy="357190"/>
          </a:xfrm>
          <a:prstGeom prst="righ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a:off x="1259632" y="761861"/>
            <a:ext cx="7884368"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23" name="오른쪽 화살표 49"/>
          <p:cNvSpPr/>
          <p:nvPr/>
        </p:nvSpPr>
        <p:spPr>
          <a:xfrm>
            <a:off x="5442358" y="3645024"/>
            <a:ext cx="1577913" cy="357190"/>
          </a:xfrm>
          <a:prstGeom prst="righ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오른쪽 화살표 49"/>
          <p:cNvSpPr/>
          <p:nvPr/>
        </p:nvSpPr>
        <p:spPr>
          <a:xfrm>
            <a:off x="6325512" y="4762575"/>
            <a:ext cx="1571636" cy="357190"/>
          </a:xfrm>
          <a:prstGeom prst="righ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17259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갈매기형 수장 38"/>
          <p:cNvSpPr/>
          <p:nvPr/>
        </p:nvSpPr>
        <p:spPr>
          <a:xfrm>
            <a:off x="0" y="0"/>
            <a:ext cx="4860032" cy="6858000"/>
          </a:xfrm>
          <a:prstGeom prst="chevron">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나눔바른고딕" panose="020B0603020101020101" pitchFamily="50" charset="-127"/>
              <a:ea typeface="나눔바른고딕" panose="020B0603020101020101" pitchFamily="50" charset="-127"/>
            </a:endParaRPr>
          </a:p>
        </p:txBody>
      </p:sp>
      <p:sp>
        <p:nvSpPr>
          <p:cNvPr id="5" name="직사각형 4"/>
          <p:cNvSpPr/>
          <p:nvPr/>
        </p:nvSpPr>
        <p:spPr>
          <a:xfrm>
            <a:off x="1259632" y="-6749"/>
            <a:ext cx="7860432" cy="8121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9" name="직사각형 8"/>
          <p:cNvSpPr/>
          <p:nvPr/>
        </p:nvSpPr>
        <p:spPr>
          <a:xfrm>
            <a:off x="820" y="601638"/>
            <a:ext cx="1296144" cy="62563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2" name="순서도: 수동 입력 1"/>
          <p:cNvSpPr/>
          <p:nvPr/>
        </p:nvSpPr>
        <p:spPr>
          <a:xfrm flipV="1">
            <a:off x="820" y="-6748"/>
            <a:ext cx="1296144" cy="812105"/>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13" name="직각 삼각형 12"/>
          <p:cNvSpPr/>
          <p:nvPr/>
        </p:nvSpPr>
        <p:spPr>
          <a:xfrm flipH="1" flipV="1">
            <a:off x="820" y="-2769"/>
            <a:ext cx="1296144" cy="9554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34" name="직사각형 33"/>
          <p:cNvSpPr/>
          <p:nvPr/>
        </p:nvSpPr>
        <p:spPr>
          <a:xfrm>
            <a:off x="1259632" y="-6394"/>
            <a:ext cx="7884368" cy="9867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35" name="오각형 34"/>
          <p:cNvSpPr/>
          <p:nvPr/>
        </p:nvSpPr>
        <p:spPr>
          <a:xfrm>
            <a:off x="76770" y="3440032"/>
            <a:ext cx="1136231" cy="27699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latin typeface="나눔바른고딕" panose="020B0603020101020101" pitchFamily="50" charset="-127"/>
                <a:ea typeface="나눔바른고딕" panose="020B0603020101020101" pitchFamily="50" charset="-127"/>
              </a:rPr>
              <a:t>\</a:t>
            </a:r>
            <a:endParaRPr lang="ko-KR" altLang="en-US" dirty="0">
              <a:latin typeface="나눔바른고딕" panose="020B0603020101020101" pitchFamily="50" charset="-127"/>
              <a:ea typeface="나눔바른고딕" panose="020B0603020101020101" pitchFamily="50" charset="-127"/>
            </a:endParaRPr>
          </a:p>
        </p:txBody>
      </p:sp>
      <p:grpSp>
        <p:nvGrpSpPr>
          <p:cNvPr id="3" name="그룹 30"/>
          <p:cNvGrpSpPr/>
          <p:nvPr/>
        </p:nvGrpSpPr>
        <p:grpSpPr>
          <a:xfrm>
            <a:off x="77601" y="1351801"/>
            <a:ext cx="1039260" cy="2365231"/>
            <a:chOff x="136931" y="2276872"/>
            <a:chExt cx="1039260" cy="2365231"/>
          </a:xfrm>
        </p:grpSpPr>
        <p:sp>
          <p:nvSpPr>
            <p:cNvPr id="24" name="직사각형 23"/>
            <p:cNvSpPr/>
            <p:nvPr/>
          </p:nvSpPr>
          <p:spPr>
            <a:xfrm>
              <a:off x="413545" y="2972949"/>
              <a:ext cx="486030"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Idea</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28" name="직사각형 27"/>
            <p:cNvSpPr/>
            <p:nvPr/>
          </p:nvSpPr>
          <p:spPr>
            <a:xfrm>
              <a:off x="136931" y="2276872"/>
              <a:ext cx="1039260"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Introduction</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29" name="직사각형 28"/>
            <p:cNvSpPr/>
            <p:nvPr/>
          </p:nvSpPr>
          <p:spPr>
            <a:xfrm>
              <a:off x="259049" y="3669026"/>
              <a:ext cx="795026"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Progress</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30" name="직사각형 29"/>
            <p:cNvSpPr/>
            <p:nvPr/>
          </p:nvSpPr>
          <p:spPr>
            <a:xfrm>
              <a:off x="204609" y="4365104"/>
              <a:ext cx="903902" cy="276999"/>
            </a:xfrm>
            <a:prstGeom prst="rect">
              <a:avLst/>
            </a:prstGeom>
          </p:spPr>
          <p:txBody>
            <a:bodyPr wrap="none">
              <a:spAutoFit/>
            </a:bodyPr>
            <a:lstStyle/>
            <a:p>
              <a:pPr algn="ctr"/>
              <a:r>
                <a:rPr lang="en-US" altLang="ko-KR" sz="1200" b="1" dirty="0">
                  <a:solidFill>
                    <a:schemeClr val="accent5"/>
                  </a:solidFill>
                  <a:latin typeface="나눔바른고딕" panose="020B0603020101020101" pitchFamily="50" charset="-127"/>
                  <a:ea typeface="나눔바른고딕" panose="020B0603020101020101" pitchFamily="50" charset="-127"/>
                </a:rPr>
                <a:t>Schedules</a:t>
              </a:r>
              <a:endParaRPr lang="ko-KR" altLang="en-US" sz="1200" b="1" dirty="0">
                <a:solidFill>
                  <a:schemeClr val="accent5"/>
                </a:solidFill>
                <a:latin typeface="나눔바른고딕" panose="020B0603020101020101" pitchFamily="50" charset="-127"/>
                <a:ea typeface="나눔바른고딕" panose="020B0603020101020101" pitchFamily="50" charset="-127"/>
              </a:endParaRPr>
            </a:p>
          </p:txBody>
        </p:sp>
      </p:grpSp>
      <p:sp>
        <p:nvSpPr>
          <p:cNvPr id="36" name="순서도: 준비 35"/>
          <p:cNvSpPr/>
          <p:nvPr/>
        </p:nvSpPr>
        <p:spPr>
          <a:xfrm>
            <a:off x="301664" y="6165304"/>
            <a:ext cx="694456" cy="526368"/>
          </a:xfrm>
          <a:prstGeom prst="flowChartPreparati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나눔바른고딕" panose="020B0603020101020101" pitchFamily="50" charset="-127"/>
              <a:ea typeface="나눔바른고딕" panose="020B0603020101020101" pitchFamily="50" charset="-127"/>
            </a:endParaRPr>
          </a:p>
        </p:txBody>
      </p:sp>
      <p:pic>
        <p:nvPicPr>
          <p:cNvPr id="37" name="Picture 2" descr="C:\Users\madeit-top1\Documents\PPT\icon\심플 도톰한\award ribbon.png"/>
          <p:cNvPicPr>
            <a:picLocks noChangeAspect="1" noChangeArrowheads="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466969" y="6251599"/>
            <a:ext cx="353777" cy="353777"/>
          </a:xfrm>
          <a:prstGeom prst="rect">
            <a:avLst/>
          </a:prstGeom>
          <a:noFill/>
          <a:extLst>
            <a:ext uri="{909E8E84-426E-40DD-AFC4-6F175D3DCCD1}">
              <a14:hiddenFill xmlns:a14="http://schemas.microsoft.com/office/drawing/2010/main">
                <a:solidFill>
                  <a:srgbClr val="FFFFFF"/>
                </a:solidFill>
              </a14:hiddenFill>
            </a:ext>
          </a:extLst>
        </p:spPr>
      </p:pic>
      <p:sp>
        <p:nvSpPr>
          <p:cNvPr id="17" name="양쪽 대괄호 16"/>
          <p:cNvSpPr/>
          <p:nvPr/>
        </p:nvSpPr>
        <p:spPr>
          <a:xfrm>
            <a:off x="3069925" y="1062261"/>
            <a:ext cx="4041405" cy="1440160"/>
          </a:xfrm>
          <a:prstGeom prst="bracketPair">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latin typeface="나눔바른고딕" panose="020B0603020101020101" pitchFamily="50" charset="-127"/>
              <a:ea typeface="나눔바른고딕" panose="020B0603020101020101" pitchFamily="50" charset="-127"/>
            </a:endParaRPr>
          </a:p>
        </p:txBody>
      </p:sp>
      <p:pic>
        <p:nvPicPr>
          <p:cNvPr id="52" name="그림 51"/>
          <p:cNvPicPr>
            <a:picLocks noChangeAspect="1"/>
          </p:cNvPicPr>
          <p:nvPr/>
        </p:nvPicPr>
        <p:blipFill>
          <a:blip r:embed="rId4">
            <a:extLst>
              <a:ext uri="{BEBA8EAE-BF5A-486C-A8C5-ECC9F3942E4B}">
                <a14:imgProps xmlns:a14="http://schemas.microsoft.com/office/drawing/2010/main">
                  <a14:imgLayer>
                    <a14:imgEffect>
                      <a14:backgroundRemoval t="0" b="100000" l="0" r="100000">
                        <a14:foregroundMark x1="36150" y1="50704" x2="37559" y2="50704"/>
                        <a14:foregroundMark x1="49296" y1="55869" x2="49296" y2="55869"/>
                      </a14:backgroundRemoval>
                    </a14:imgEffect>
                  </a14:imgLayer>
                </a14:imgProps>
              </a:ext>
              <a:ext uri="{28A0092B-C50C-407E-A947-70E740481C1C}">
                <a14:useLocalDpi xmlns:a14="http://schemas.microsoft.com/office/drawing/2010/main" val="0"/>
              </a:ext>
            </a:extLst>
          </a:blip>
          <a:stretch>
            <a:fillRect/>
          </a:stretch>
        </p:blipFill>
        <p:spPr>
          <a:xfrm>
            <a:off x="304704" y="106778"/>
            <a:ext cx="585051" cy="585051"/>
          </a:xfrm>
          <a:prstGeom prst="rect">
            <a:avLst/>
          </a:prstGeom>
        </p:spPr>
      </p:pic>
      <p:pic>
        <p:nvPicPr>
          <p:cNvPr id="54" name="그림 53"/>
          <p:cNvPicPr>
            <a:picLocks noChangeAspect="1"/>
          </p:cNvPicPr>
          <p:nvPr/>
        </p:nvPicPr>
        <p:blipFill>
          <a:blip r:embed="rId5">
            <a:extLst>
              <a:ext uri="{BEBA8EAE-BF5A-486C-A8C5-ECC9F3942E4B}">
                <a14:imgProps xmlns:a14="http://schemas.microsoft.com/office/drawing/2010/main">
                  <a14:imgLayer>
                    <a14:imgEffect>
                      <a14:backgroundRemoval t="0" b="100000" l="0" r="100000">
                        <a14:foregroundMark x1="6332" y1="10769" x2="6332" y2="10769"/>
                        <a14:foregroundMark x1="14248" y1="16154" x2="14248" y2="16154"/>
                        <a14:foregroundMark x1="20580" y1="13077" x2="20580" y2="13077"/>
                        <a14:foregroundMark x1="5541" y1="46154" x2="5541" y2="46154"/>
                        <a14:foregroundMark x1="6332" y1="32308" x2="6332" y2="32308"/>
                        <a14:foregroundMark x1="43799" y1="24615" x2="43799" y2="24615"/>
                        <a14:foregroundMark x1="41161" y1="12308" x2="41161" y2="12308"/>
                        <a14:foregroundMark x1="57256" y1="10769" x2="57256" y2="10769"/>
                        <a14:foregroundMark x1="67018" y1="13077" x2="67018" y2="13077"/>
                        <a14:foregroundMark x1="65435" y1="43077" x2="65435" y2="43077"/>
                        <a14:foregroundMark x1="73087" y1="40000" x2="73087" y2="40000"/>
                        <a14:foregroundMark x1="58575" y1="18462" x2="58575" y2="18462"/>
                        <a14:foregroundMark x1="41689" y1="28462" x2="41689" y2="28462"/>
                        <a14:backgroundMark x1="26913" y1="93077" x2="26913" y2="93077"/>
                        <a14:backgroundMark x1="18470" y1="64615" x2="18470" y2="64615"/>
                        <a14:backgroundMark x1="13193" y1="67692" x2="13193" y2="67692"/>
                        <a14:backgroundMark x1="12665" y1="67692" x2="12665" y2="67692"/>
                        <a14:backgroundMark x1="9499" y1="70769" x2="9499" y2="70769"/>
                        <a14:backgroundMark x1="9235" y1="83846" x2="10818" y2="85385"/>
                        <a14:backgroundMark x1="17414" y1="83846" x2="18997" y2="82308"/>
                        <a14:backgroundMark x1="26913" y1="75385" x2="28760" y2="74615"/>
                        <a14:backgroundMark x1="30607" y1="75385" x2="35884" y2="78462"/>
                        <a14:backgroundMark x1="43536" y1="80000" x2="45119" y2="80000"/>
                        <a14:backgroundMark x1="54354" y1="80000" x2="56464" y2="80000"/>
                        <a14:backgroundMark x1="64380" y1="78462" x2="67282" y2="78462"/>
                        <a14:backgroundMark x1="73879" y1="76923" x2="78100" y2="77692"/>
                        <a14:backgroundMark x1="84169" y1="77692" x2="87335" y2="76923"/>
                        <a14:backgroundMark x1="90765" y1="73846" x2="91293" y2="72308"/>
                        <a14:backgroundMark x1="92612" y1="43077" x2="92612" y2="43077"/>
                        <a14:backgroundMark x1="86280" y1="20769" x2="86280" y2="20769"/>
                        <a14:backgroundMark x1="78628" y1="24615" x2="78628" y2="24615"/>
                        <a14:backgroundMark x1="73087" y1="26154" x2="73087" y2="26154"/>
                        <a14:backgroundMark x1="74406" y1="7692" x2="74406" y2="7692"/>
                        <a14:backgroundMark x1="72032" y1="1538" x2="72032" y2="1538"/>
                        <a14:backgroundMark x1="83905" y1="5385" x2="83905" y2="5385"/>
                        <a14:backgroundMark x1="96834" y1="13846" x2="96834" y2="13846"/>
                        <a14:backgroundMark x1="95515" y1="24615" x2="95515" y2="24615"/>
                      </a14:backgroundRemoval>
                    </a14:imgEffect>
                  </a14:imgLayer>
                </a14:imgProps>
              </a:ext>
              <a:ext uri="{28A0092B-C50C-407E-A947-70E740481C1C}">
                <a14:useLocalDpi xmlns:a14="http://schemas.microsoft.com/office/drawing/2010/main" val="0"/>
              </a:ext>
            </a:extLst>
          </a:blip>
          <a:stretch>
            <a:fillRect/>
          </a:stretch>
        </p:blipFill>
        <p:spPr>
          <a:xfrm>
            <a:off x="7668344" y="6341999"/>
            <a:ext cx="1584176" cy="543385"/>
          </a:xfrm>
          <a:prstGeom prst="rect">
            <a:avLst/>
          </a:prstGeom>
        </p:spPr>
      </p:pic>
      <p:graphicFrame>
        <p:nvGraphicFramePr>
          <p:cNvPr id="49" name="표 48"/>
          <p:cNvGraphicFramePr>
            <a:graphicFrameLocks noGrp="1"/>
          </p:cNvGraphicFramePr>
          <p:nvPr>
            <p:extLst>
              <p:ext uri="{D42A27DB-BD31-4B8C-83A1-F6EECF244321}">
                <p14:modId xmlns:p14="http://schemas.microsoft.com/office/powerpoint/2010/main" val="2542335144"/>
              </p:ext>
            </p:extLst>
          </p:nvPr>
        </p:nvGraphicFramePr>
        <p:xfrm>
          <a:off x="1500166" y="1071546"/>
          <a:ext cx="7429553" cy="5063518"/>
        </p:xfrm>
        <a:graphic>
          <a:graphicData uri="http://schemas.openxmlformats.org/drawingml/2006/table">
            <a:tbl>
              <a:tblPr firstRow="1" bandRow="1">
                <a:tableStyleId>{5940675A-B579-460E-94D1-54222C63F5DA}</a:tableStyleId>
              </a:tblPr>
              <a:tblGrid>
                <a:gridCol w="1998617">
                  <a:extLst>
                    <a:ext uri="{9D8B030D-6E8A-4147-A177-3AD203B41FA5}">
                      <a16:colId xmlns:a16="http://schemas.microsoft.com/office/drawing/2014/main" val="20000"/>
                    </a:ext>
                  </a:extLst>
                </a:gridCol>
                <a:gridCol w="775848">
                  <a:extLst>
                    <a:ext uri="{9D8B030D-6E8A-4147-A177-3AD203B41FA5}">
                      <a16:colId xmlns:a16="http://schemas.microsoft.com/office/drawing/2014/main" val="20001"/>
                    </a:ext>
                  </a:extLst>
                </a:gridCol>
                <a:gridCol w="775848">
                  <a:extLst>
                    <a:ext uri="{9D8B030D-6E8A-4147-A177-3AD203B41FA5}">
                      <a16:colId xmlns:a16="http://schemas.microsoft.com/office/drawing/2014/main" val="20002"/>
                    </a:ext>
                  </a:extLst>
                </a:gridCol>
                <a:gridCol w="775848">
                  <a:extLst>
                    <a:ext uri="{9D8B030D-6E8A-4147-A177-3AD203B41FA5}">
                      <a16:colId xmlns:a16="http://schemas.microsoft.com/office/drawing/2014/main" val="20003"/>
                    </a:ext>
                  </a:extLst>
                </a:gridCol>
                <a:gridCol w="775848">
                  <a:extLst>
                    <a:ext uri="{9D8B030D-6E8A-4147-A177-3AD203B41FA5}">
                      <a16:colId xmlns:a16="http://schemas.microsoft.com/office/drawing/2014/main" val="20004"/>
                    </a:ext>
                  </a:extLst>
                </a:gridCol>
                <a:gridCol w="775848">
                  <a:extLst>
                    <a:ext uri="{9D8B030D-6E8A-4147-A177-3AD203B41FA5}">
                      <a16:colId xmlns:a16="http://schemas.microsoft.com/office/drawing/2014/main" val="20005"/>
                    </a:ext>
                  </a:extLst>
                </a:gridCol>
                <a:gridCol w="775848">
                  <a:extLst>
                    <a:ext uri="{9D8B030D-6E8A-4147-A177-3AD203B41FA5}">
                      <a16:colId xmlns:a16="http://schemas.microsoft.com/office/drawing/2014/main" val="20006"/>
                    </a:ext>
                  </a:extLst>
                </a:gridCol>
                <a:gridCol w="775848">
                  <a:extLst>
                    <a:ext uri="{9D8B030D-6E8A-4147-A177-3AD203B41FA5}">
                      <a16:colId xmlns:a16="http://schemas.microsoft.com/office/drawing/2014/main" val="20007"/>
                    </a:ext>
                  </a:extLst>
                </a:gridCol>
              </a:tblGrid>
              <a:tr h="352558">
                <a:tc rowSpan="2">
                  <a:txBody>
                    <a:bodyPr/>
                    <a:lstStyle/>
                    <a:p>
                      <a:pPr marL="0" algn="ctr" defTabSz="914400" rtl="0" eaLnBrk="1" latinLnBrk="1" hangingPunct="1"/>
                      <a:r>
                        <a:rPr lang="en-US" altLang="ko-KR" sz="1400" b="1" kern="1200" dirty="0">
                          <a:ln>
                            <a:solidFill>
                              <a:schemeClr val="accent1">
                                <a:alpha val="0"/>
                              </a:schemeClr>
                            </a:solidFill>
                          </a:ln>
                          <a:solidFill>
                            <a:schemeClr val="tx1"/>
                          </a:solidFill>
                          <a:latin typeface="+mn-ea"/>
                          <a:ea typeface="+mn-ea"/>
                          <a:cs typeface="+mn-cs"/>
                        </a:rPr>
                        <a:t>Category</a:t>
                      </a:r>
                      <a:endParaRPr lang="ko-KR" altLang="en-US" sz="1400" b="1" kern="1200" dirty="0">
                        <a:ln>
                          <a:solidFill>
                            <a:schemeClr val="accent1">
                              <a:alpha val="0"/>
                            </a:schemeClr>
                          </a:solidFill>
                        </a:ln>
                        <a:solidFill>
                          <a:schemeClr val="tx1"/>
                        </a:solidFill>
                        <a:latin typeface="+mn-ea"/>
                        <a:ea typeface="+mn-ea"/>
                        <a:cs typeface="+mn-cs"/>
                      </a:endParaRPr>
                    </a:p>
                  </a:txBody>
                  <a:tcPr anchor="ctr">
                    <a:lnL w="9525"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solidFill>
                      <a:schemeClr val="accent5">
                        <a:lumMod val="20000"/>
                        <a:lumOff val="80000"/>
                      </a:schemeClr>
                    </a:solidFill>
                  </a:tcPr>
                </a:tc>
                <a:tc gridSpan="5">
                  <a:txBody>
                    <a:bodyPr/>
                    <a:lstStyle/>
                    <a:p>
                      <a:pPr marL="0" algn="ctr" defTabSz="914400" rtl="0" eaLnBrk="1" latinLnBrk="1" hangingPunct="1"/>
                      <a:r>
                        <a:rPr lang="en-US" altLang="ko-KR" sz="1400" b="1" kern="1200" dirty="0">
                          <a:ln>
                            <a:solidFill>
                              <a:schemeClr val="accent1">
                                <a:alpha val="0"/>
                              </a:schemeClr>
                            </a:solidFill>
                          </a:ln>
                          <a:solidFill>
                            <a:schemeClr val="tx1"/>
                          </a:solidFill>
                          <a:latin typeface="+mn-ea"/>
                          <a:ea typeface="+mn-ea"/>
                          <a:cs typeface="+mn-cs"/>
                        </a:rPr>
                        <a:t>November</a:t>
                      </a:r>
                      <a:endParaRPr lang="ko-KR" altLang="en-US" sz="1400" b="1" kern="1200" dirty="0">
                        <a:ln>
                          <a:solidFill>
                            <a:schemeClr val="accent1">
                              <a:alpha val="0"/>
                            </a:schemeClr>
                          </a:solidFill>
                        </a:ln>
                        <a:solidFill>
                          <a:schemeClr val="tx1"/>
                        </a:solidFill>
                        <a:latin typeface="+mn-ea"/>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solidFill>
                      <a:schemeClr val="accent5">
                        <a:lumMod val="20000"/>
                        <a:lumOff val="80000"/>
                      </a:schemeClr>
                    </a:solidFill>
                  </a:tcPr>
                </a:tc>
                <a:tc hMerge="1">
                  <a:txBody>
                    <a:bodyPr/>
                    <a:lstStyle/>
                    <a:p>
                      <a:pPr algn="ctr" latinLnBrk="1"/>
                      <a:endParaRPr lang="ko-KR" altLang="en-US" sz="1600" dirty="0">
                        <a:latin typeface="+mn-ea"/>
                        <a:ea typeface="+mn-ea"/>
                      </a:endParaRPr>
                    </a:p>
                  </a:txBody>
                  <a:tcPr anchor="ctr"/>
                </a:tc>
                <a:tc hMerge="1">
                  <a:txBody>
                    <a:bodyPr/>
                    <a:lstStyle/>
                    <a:p>
                      <a:pPr algn="ctr" latinLnBrk="1"/>
                      <a:endParaRPr lang="ko-KR" altLang="en-US" sz="1600" dirty="0">
                        <a:latin typeface="+mn-ea"/>
                        <a:ea typeface="+mn-ea"/>
                      </a:endParaRPr>
                    </a:p>
                  </a:txBody>
                  <a:tcPr anchor="ctr"/>
                </a:tc>
                <a:tc hMerge="1">
                  <a:txBody>
                    <a:bodyPr/>
                    <a:lstStyle/>
                    <a:p>
                      <a:pPr algn="ctr" latinLnBrk="1"/>
                      <a:endParaRPr lang="ko-KR" altLang="en-US" sz="1600" dirty="0">
                        <a:latin typeface="+mn-ea"/>
                        <a:ea typeface="+mn-ea"/>
                      </a:endParaRPr>
                    </a:p>
                  </a:txBody>
                  <a:tcPr anchor="ctr"/>
                </a:tc>
                <a:tc hMerge="1">
                  <a:txBody>
                    <a:bodyPr/>
                    <a:lstStyle/>
                    <a:p>
                      <a:pPr marL="0" algn="ctr" defTabSz="914400" rtl="0" eaLnBrk="1" latinLnBrk="1" hangingPunct="1"/>
                      <a:endParaRPr lang="ko-KR" altLang="en-US" sz="1400" b="1" kern="1200" dirty="0">
                        <a:ln>
                          <a:solidFill>
                            <a:schemeClr val="accent1">
                              <a:alpha val="0"/>
                            </a:schemeClr>
                          </a:solidFill>
                        </a:ln>
                        <a:solidFill>
                          <a:schemeClr val="tx1"/>
                        </a:solidFill>
                        <a:latin typeface="+mn-ea"/>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solidFill>
                      <a:schemeClr val="accent5">
                        <a:lumMod val="20000"/>
                        <a:lumOff val="80000"/>
                      </a:schemeClr>
                    </a:solidFill>
                  </a:tcPr>
                </a:tc>
                <a:tc gridSpan="2">
                  <a:txBody>
                    <a:bodyPr/>
                    <a:lstStyle/>
                    <a:p>
                      <a:pPr marL="0" algn="ctr" defTabSz="914400" rtl="0" eaLnBrk="1" latinLnBrk="1" hangingPunct="1"/>
                      <a:r>
                        <a:rPr lang="en-US" altLang="ko-KR" sz="1400" b="1" kern="1200" dirty="0">
                          <a:ln>
                            <a:solidFill>
                              <a:schemeClr val="accent1">
                                <a:alpha val="0"/>
                              </a:schemeClr>
                            </a:solidFill>
                          </a:ln>
                          <a:solidFill>
                            <a:schemeClr val="tx1"/>
                          </a:solidFill>
                          <a:latin typeface="+mn-ea"/>
                          <a:ea typeface="+mn-ea"/>
                          <a:cs typeface="+mn-cs"/>
                        </a:rPr>
                        <a:t>December</a:t>
                      </a:r>
                      <a:endParaRPr lang="ko-KR" altLang="en-US" sz="1400" b="1" kern="1200" dirty="0">
                        <a:ln>
                          <a:solidFill>
                            <a:schemeClr val="accent1">
                              <a:alpha val="0"/>
                            </a:schemeClr>
                          </a:solidFill>
                        </a:ln>
                        <a:solidFill>
                          <a:schemeClr val="tx1"/>
                        </a:solidFill>
                        <a:latin typeface="+mn-ea"/>
                        <a:ea typeface="+mn-ea"/>
                        <a:cs typeface="+mn-cs"/>
                      </a:endParaRPr>
                    </a:p>
                  </a:txBody>
                  <a:tcPr anchor="ctr">
                    <a:lnL w="9525"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solidFill>
                      <a:schemeClr val="accent5">
                        <a:lumMod val="20000"/>
                        <a:lumOff val="80000"/>
                      </a:schemeClr>
                    </a:solidFill>
                  </a:tcPr>
                </a:tc>
                <a:tc hMerge="1">
                  <a:txBody>
                    <a:bodyPr/>
                    <a:lstStyle/>
                    <a:p>
                      <a:pPr algn="ctr" latinLnBrk="1"/>
                      <a:endParaRPr lang="ko-KR" altLang="en-US" sz="1600" dirty="0">
                        <a:latin typeface="+mn-ea"/>
                        <a:ea typeface="+mn-ea"/>
                      </a:endParaRPr>
                    </a:p>
                  </a:txBody>
                  <a:tcPr anchor="ctr"/>
                </a:tc>
                <a:extLst>
                  <a:ext uri="{0D108BD9-81ED-4DB2-BD59-A6C34878D82A}">
                    <a16:rowId xmlns:a16="http://schemas.microsoft.com/office/drawing/2014/main" val="10000"/>
                  </a:ext>
                </a:extLst>
              </a:tr>
              <a:tr h="360000">
                <a:tc vMerge="1">
                  <a:txBody>
                    <a:bodyPr/>
                    <a:lstStyle/>
                    <a:p>
                      <a:pPr algn="ctr" latinLnBrk="1"/>
                      <a:endParaRPr lang="ko-KR" altLang="en-US" sz="1600" dirty="0"/>
                    </a:p>
                  </a:txBody>
                  <a:tcPr anchor="ctr"/>
                </a:tc>
                <a:tc>
                  <a:txBody>
                    <a:bodyPr/>
                    <a:lstStyle/>
                    <a:p>
                      <a:pPr marL="0" algn="ctr" defTabSz="914400" rtl="0" eaLnBrk="1" latinLnBrk="1" hangingPunct="1"/>
                      <a:r>
                        <a:rPr lang="en-US" altLang="ko-KR" sz="1200" b="1" kern="1200" dirty="0">
                          <a:ln>
                            <a:solidFill>
                              <a:schemeClr val="accent1">
                                <a:alpha val="0"/>
                              </a:schemeClr>
                            </a:solidFill>
                          </a:ln>
                          <a:solidFill>
                            <a:schemeClr val="tx1"/>
                          </a:solidFill>
                          <a:latin typeface="+mn-ea"/>
                          <a:ea typeface="+mn-ea"/>
                          <a:cs typeface="+mn-cs"/>
                        </a:rPr>
                        <a:t>1</a:t>
                      </a:r>
                    </a:p>
                    <a:p>
                      <a:pPr marL="0" algn="ctr" defTabSz="914400" rtl="0" eaLnBrk="1" latinLnBrk="1" hangingPunct="1"/>
                      <a:r>
                        <a:rPr lang="en-US" altLang="ko-KR" sz="1200" b="1" kern="1200" dirty="0">
                          <a:ln>
                            <a:solidFill>
                              <a:schemeClr val="accent1">
                                <a:alpha val="0"/>
                              </a:schemeClr>
                            </a:solidFill>
                          </a:ln>
                          <a:solidFill>
                            <a:schemeClr val="tx1"/>
                          </a:solidFill>
                          <a:latin typeface="+mn-ea"/>
                          <a:ea typeface="+mn-ea"/>
                          <a:cs typeface="+mn-cs"/>
                        </a:rPr>
                        <a:t>week</a:t>
                      </a:r>
                      <a:endParaRPr lang="ko-KR" altLang="en-US" sz="1200" b="1" kern="1200" dirty="0">
                        <a:ln>
                          <a:solidFill>
                            <a:schemeClr val="accent1">
                              <a:alpha val="0"/>
                            </a:schemeClr>
                          </a:solidFill>
                        </a:ln>
                        <a:solidFill>
                          <a:schemeClr val="tx1"/>
                        </a:solidFill>
                        <a:latin typeface="+mn-ea"/>
                        <a:ea typeface="+mn-ea"/>
                        <a:cs typeface="+mn-cs"/>
                      </a:endParaRPr>
                    </a:p>
                  </a:txBody>
                  <a:tcPr anchor="ctr">
                    <a:lnR w="12700" cap="flat" cmpd="sng" algn="ctr">
                      <a:solidFill>
                        <a:schemeClr val="tx1"/>
                      </a:solidFill>
                      <a:prstDash val="sysDot"/>
                      <a:round/>
                      <a:headEnd type="none" w="med" len="med"/>
                      <a:tailEnd type="none" w="med" len="med"/>
                    </a:lnR>
                    <a:solidFill>
                      <a:schemeClr val="accent5">
                        <a:lumMod val="20000"/>
                        <a:lumOff val="80000"/>
                      </a:schemeClr>
                    </a:solidFill>
                  </a:tcPr>
                </a:tc>
                <a:tc>
                  <a:txBody>
                    <a:bodyPr/>
                    <a:lstStyle/>
                    <a:p>
                      <a:pPr marL="0" algn="ctr" defTabSz="914400" rtl="0" eaLnBrk="1" latinLnBrk="1" hangingPunct="1"/>
                      <a:r>
                        <a:rPr lang="en-US" altLang="ko-KR" sz="1200" b="1" kern="1200" dirty="0">
                          <a:ln>
                            <a:solidFill>
                              <a:schemeClr val="accent1">
                                <a:alpha val="0"/>
                              </a:schemeClr>
                            </a:solidFill>
                          </a:ln>
                          <a:solidFill>
                            <a:schemeClr val="tx1"/>
                          </a:solidFill>
                          <a:latin typeface="+mn-ea"/>
                          <a:ea typeface="+mn-ea"/>
                          <a:cs typeface="+mn-cs"/>
                        </a:rPr>
                        <a:t>2</a:t>
                      </a:r>
                    </a:p>
                    <a:p>
                      <a:pPr marL="0" algn="ctr" defTabSz="914400" rtl="0" eaLnBrk="1" latinLnBrk="1" hangingPunct="1"/>
                      <a:r>
                        <a:rPr lang="en-US" altLang="ko-KR" sz="1200" b="1" kern="1200" dirty="0">
                          <a:ln>
                            <a:solidFill>
                              <a:schemeClr val="accent1">
                                <a:alpha val="0"/>
                              </a:schemeClr>
                            </a:solidFill>
                          </a:ln>
                          <a:solidFill>
                            <a:schemeClr val="tx1"/>
                          </a:solidFill>
                          <a:latin typeface="+mn-ea"/>
                          <a:ea typeface="+mn-ea"/>
                          <a:cs typeface="+mn-cs"/>
                        </a:rPr>
                        <a:t>week</a:t>
                      </a:r>
                      <a:endParaRPr lang="ko-KR" altLang="en-US" sz="1200" b="1" kern="1200" dirty="0">
                        <a:ln>
                          <a:solidFill>
                            <a:schemeClr val="accent1">
                              <a:alpha val="0"/>
                            </a:schemeClr>
                          </a:solidFill>
                        </a:ln>
                        <a:solidFill>
                          <a:schemeClr val="tx1"/>
                        </a:solidFill>
                        <a:latin typeface="+mn-ea"/>
                        <a:ea typeface="+mn-ea"/>
                        <a:cs typeface="+mn-cs"/>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solidFill>
                      <a:schemeClr val="accent5">
                        <a:lumMod val="20000"/>
                        <a:lumOff val="80000"/>
                      </a:schemeClr>
                    </a:solidFill>
                  </a:tcPr>
                </a:tc>
                <a:tc>
                  <a:txBody>
                    <a:bodyPr/>
                    <a:lstStyle/>
                    <a:p>
                      <a:pPr marL="0" algn="ctr" defTabSz="914400" rtl="0" eaLnBrk="1" latinLnBrk="1" hangingPunct="1"/>
                      <a:r>
                        <a:rPr lang="en-US" altLang="ko-KR" sz="1200" b="1" kern="1200" dirty="0">
                          <a:ln>
                            <a:solidFill>
                              <a:schemeClr val="accent1">
                                <a:alpha val="0"/>
                              </a:schemeClr>
                            </a:solidFill>
                          </a:ln>
                          <a:solidFill>
                            <a:schemeClr val="tx1"/>
                          </a:solidFill>
                          <a:latin typeface="+mn-ea"/>
                          <a:ea typeface="+mn-ea"/>
                          <a:cs typeface="+mn-cs"/>
                        </a:rPr>
                        <a:t>3</a:t>
                      </a:r>
                    </a:p>
                    <a:p>
                      <a:pPr marL="0" algn="ctr" defTabSz="914400" rtl="0" eaLnBrk="1" latinLnBrk="1" hangingPunct="1"/>
                      <a:r>
                        <a:rPr lang="en-US" altLang="ko-KR" sz="1200" b="1" kern="1200" dirty="0">
                          <a:ln>
                            <a:solidFill>
                              <a:schemeClr val="accent1">
                                <a:alpha val="0"/>
                              </a:schemeClr>
                            </a:solidFill>
                          </a:ln>
                          <a:solidFill>
                            <a:schemeClr val="tx1"/>
                          </a:solidFill>
                          <a:latin typeface="+mn-ea"/>
                          <a:ea typeface="+mn-ea"/>
                          <a:cs typeface="+mn-cs"/>
                        </a:rPr>
                        <a:t>week</a:t>
                      </a:r>
                      <a:endParaRPr lang="ko-KR" altLang="en-US" sz="1200" b="1" kern="1200" dirty="0">
                        <a:ln>
                          <a:solidFill>
                            <a:schemeClr val="accent1">
                              <a:alpha val="0"/>
                            </a:schemeClr>
                          </a:solidFill>
                        </a:ln>
                        <a:solidFill>
                          <a:schemeClr val="tx1"/>
                        </a:solidFill>
                        <a:latin typeface="+mn-ea"/>
                        <a:ea typeface="+mn-ea"/>
                        <a:cs typeface="+mn-cs"/>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solidFill>
                      <a:schemeClr val="accent5">
                        <a:lumMod val="20000"/>
                        <a:lumOff val="80000"/>
                      </a:schemeClr>
                    </a:solidFill>
                  </a:tcPr>
                </a:tc>
                <a:tc>
                  <a:txBody>
                    <a:bodyPr/>
                    <a:lstStyle/>
                    <a:p>
                      <a:pPr marL="0" algn="ctr" defTabSz="914400" rtl="0" eaLnBrk="1" latinLnBrk="1" hangingPunct="1"/>
                      <a:r>
                        <a:rPr lang="en-US" altLang="ko-KR" sz="1200" b="1" kern="1200" dirty="0">
                          <a:ln>
                            <a:solidFill>
                              <a:schemeClr val="accent1">
                                <a:alpha val="0"/>
                              </a:schemeClr>
                            </a:solidFill>
                          </a:ln>
                          <a:solidFill>
                            <a:schemeClr val="tx1"/>
                          </a:solidFill>
                          <a:latin typeface="+mn-ea"/>
                          <a:ea typeface="+mn-ea"/>
                          <a:cs typeface="+mn-cs"/>
                        </a:rPr>
                        <a:t>4</a:t>
                      </a:r>
                    </a:p>
                    <a:p>
                      <a:pPr marL="0" algn="ctr" defTabSz="914400" rtl="0" eaLnBrk="1" latinLnBrk="1" hangingPunct="1"/>
                      <a:r>
                        <a:rPr lang="en-US" altLang="ko-KR" sz="1200" b="1" kern="1200" dirty="0">
                          <a:ln>
                            <a:solidFill>
                              <a:schemeClr val="accent1">
                                <a:alpha val="0"/>
                              </a:schemeClr>
                            </a:solidFill>
                          </a:ln>
                          <a:solidFill>
                            <a:schemeClr val="tx1"/>
                          </a:solidFill>
                          <a:latin typeface="+mn-ea"/>
                          <a:ea typeface="+mn-ea"/>
                          <a:cs typeface="+mn-cs"/>
                        </a:rPr>
                        <a:t>week</a:t>
                      </a:r>
                      <a:endParaRPr lang="ko-KR" altLang="en-US" sz="1200" b="1" kern="1200" dirty="0">
                        <a:ln>
                          <a:solidFill>
                            <a:schemeClr val="accent1">
                              <a:alpha val="0"/>
                            </a:schemeClr>
                          </a:solidFill>
                        </a:ln>
                        <a:solidFill>
                          <a:schemeClr val="tx1"/>
                        </a:solidFill>
                        <a:latin typeface="+mn-ea"/>
                        <a:ea typeface="+mn-ea"/>
                        <a:cs typeface="+mn-cs"/>
                      </a:endParaRPr>
                    </a:p>
                  </a:txBody>
                  <a:tcPr anchor="ctr">
                    <a:lnL w="12700" cap="flat" cmpd="sng" algn="ctr">
                      <a:solidFill>
                        <a:schemeClr val="tx1"/>
                      </a:solidFill>
                      <a:prstDash val="sysDot"/>
                      <a:round/>
                      <a:headEnd type="none" w="med" len="med"/>
                      <a:tailEnd type="none" w="med" len="med"/>
                    </a:lnL>
                    <a:lnR w="9525"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marL="0" algn="ctr" defTabSz="914400" rtl="0" eaLnBrk="1" latinLnBrk="1" hangingPunct="1"/>
                      <a:endParaRPr lang="en-US" altLang="ko-KR" sz="1200" b="1" kern="1200" dirty="0">
                        <a:ln>
                          <a:solidFill>
                            <a:schemeClr val="accent1">
                              <a:alpha val="0"/>
                            </a:schemeClr>
                          </a:solidFill>
                        </a:ln>
                        <a:solidFill>
                          <a:schemeClr val="tx1"/>
                        </a:solidFill>
                        <a:latin typeface="+mn-ea"/>
                        <a:ea typeface="+mn-ea"/>
                        <a:cs typeface="+mn-cs"/>
                      </a:endParaRPr>
                    </a:p>
                    <a:p>
                      <a:pPr marL="0" algn="ctr" defTabSz="914400" rtl="0" eaLnBrk="1" latinLnBrk="1" hangingPunct="1"/>
                      <a:r>
                        <a:rPr lang="en-US" altLang="ko-KR" sz="1200" b="1" kern="1200" dirty="0">
                          <a:ln>
                            <a:solidFill>
                              <a:schemeClr val="accent1">
                                <a:alpha val="0"/>
                              </a:schemeClr>
                            </a:solidFill>
                          </a:ln>
                          <a:solidFill>
                            <a:schemeClr val="tx1"/>
                          </a:solidFill>
                          <a:latin typeface="+mn-ea"/>
                          <a:ea typeface="+mn-ea"/>
                          <a:cs typeface="+mn-cs"/>
                        </a:rPr>
                        <a:t>5</a:t>
                      </a:r>
                    </a:p>
                    <a:p>
                      <a:pPr marL="0" algn="ctr" defTabSz="914400" rtl="0" eaLnBrk="1" latinLnBrk="1" hangingPunct="1"/>
                      <a:r>
                        <a:rPr lang="en-US" altLang="ko-KR" sz="1200" b="1" kern="1200" dirty="0">
                          <a:ln>
                            <a:solidFill>
                              <a:schemeClr val="accent1">
                                <a:alpha val="0"/>
                              </a:schemeClr>
                            </a:solidFill>
                          </a:ln>
                          <a:solidFill>
                            <a:schemeClr val="tx1"/>
                          </a:solidFill>
                          <a:latin typeface="+mn-ea"/>
                          <a:ea typeface="+mn-ea"/>
                          <a:cs typeface="+mn-cs"/>
                        </a:rPr>
                        <a:t>week</a:t>
                      </a:r>
                    </a:p>
                    <a:p>
                      <a:pPr marL="0" algn="ctr" defTabSz="914400" rtl="0" eaLnBrk="1" latinLnBrk="1" hangingPunct="1"/>
                      <a:endParaRPr lang="ko-KR" altLang="en-US" sz="1200" b="1" kern="1200" dirty="0">
                        <a:ln>
                          <a:solidFill>
                            <a:schemeClr val="accent1">
                              <a:alpha val="0"/>
                            </a:schemeClr>
                          </a:solidFill>
                        </a:ln>
                        <a:solidFill>
                          <a:schemeClr val="tx1"/>
                        </a:solidFill>
                        <a:latin typeface="+mn-ea"/>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marL="0" algn="ctr" defTabSz="914400" rtl="0" eaLnBrk="1" latinLnBrk="1" hangingPunct="1"/>
                      <a:r>
                        <a:rPr lang="en-US" altLang="ko-KR" sz="1200" b="1" kern="1200" dirty="0">
                          <a:ln>
                            <a:solidFill>
                              <a:schemeClr val="accent1">
                                <a:alpha val="0"/>
                              </a:schemeClr>
                            </a:solidFill>
                          </a:ln>
                          <a:solidFill>
                            <a:schemeClr val="tx1"/>
                          </a:solidFill>
                          <a:latin typeface="+mn-ea"/>
                          <a:ea typeface="+mn-ea"/>
                          <a:cs typeface="+mn-cs"/>
                        </a:rPr>
                        <a:t>1</a:t>
                      </a:r>
                    </a:p>
                    <a:p>
                      <a:pPr marL="0" algn="ctr" defTabSz="914400" rtl="0" eaLnBrk="1" latinLnBrk="1" hangingPunct="1"/>
                      <a:r>
                        <a:rPr lang="en-US" altLang="ko-KR" sz="1200" b="1" kern="1200" dirty="0">
                          <a:ln>
                            <a:solidFill>
                              <a:schemeClr val="accent1">
                                <a:alpha val="0"/>
                              </a:schemeClr>
                            </a:solidFill>
                          </a:ln>
                          <a:solidFill>
                            <a:schemeClr val="tx1"/>
                          </a:solidFill>
                          <a:latin typeface="+mn-ea"/>
                          <a:ea typeface="+mn-ea"/>
                          <a:cs typeface="+mn-cs"/>
                        </a:rPr>
                        <a:t>week</a:t>
                      </a:r>
                      <a:endParaRPr lang="ko-KR" altLang="en-US" sz="1200" b="1" kern="1200" dirty="0">
                        <a:ln>
                          <a:solidFill>
                            <a:schemeClr val="accent1">
                              <a:alpha val="0"/>
                            </a:schemeClr>
                          </a:solidFill>
                        </a:ln>
                        <a:solidFill>
                          <a:schemeClr val="tx1"/>
                        </a:solidFill>
                        <a:latin typeface="+mn-ea"/>
                        <a:ea typeface="+mn-ea"/>
                        <a:cs typeface="+mn-cs"/>
                      </a:endParaRPr>
                    </a:p>
                  </a:txBody>
                  <a:tcPr anchor="ctr">
                    <a:lnL w="952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solidFill>
                      <a:schemeClr val="accent5">
                        <a:lumMod val="20000"/>
                        <a:lumOff val="80000"/>
                      </a:schemeClr>
                    </a:solidFill>
                  </a:tcPr>
                </a:tc>
                <a:tc>
                  <a:txBody>
                    <a:bodyPr/>
                    <a:lstStyle/>
                    <a:p>
                      <a:pPr marL="0" algn="ctr" defTabSz="914400" rtl="0" eaLnBrk="1" latinLnBrk="1" hangingPunct="1"/>
                      <a:r>
                        <a:rPr lang="en-US" altLang="ko-KR" sz="1200" b="1" kern="1200" dirty="0">
                          <a:ln>
                            <a:solidFill>
                              <a:schemeClr val="accent1">
                                <a:alpha val="0"/>
                              </a:schemeClr>
                            </a:solidFill>
                          </a:ln>
                          <a:solidFill>
                            <a:schemeClr val="tx1"/>
                          </a:solidFill>
                          <a:latin typeface="+mn-ea"/>
                          <a:ea typeface="+mn-ea"/>
                          <a:cs typeface="+mn-cs"/>
                        </a:rPr>
                        <a:t>2</a:t>
                      </a:r>
                    </a:p>
                    <a:p>
                      <a:pPr marL="0" algn="ctr" defTabSz="914400" rtl="0" eaLnBrk="1" latinLnBrk="1" hangingPunct="1"/>
                      <a:r>
                        <a:rPr lang="en-US" altLang="ko-KR" sz="1200" b="1" kern="1200" dirty="0">
                          <a:ln>
                            <a:solidFill>
                              <a:schemeClr val="accent1">
                                <a:alpha val="0"/>
                              </a:schemeClr>
                            </a:solidFill>
                          </a:ln>
                          <a:solidFill>
                            <a:schemeClr val="tx1"/>
                          </a:solidFill>
                          <a:latin typeface="+mn-ea"/>
                          <a:ea typeface="+mn-ea"/>
                          <a:cs typeface="+mn-cs"/>
                        </a:rPr>
                        <a:t>week</a:t>
                      </a:r>
                      <a:endParaRPr lang="ko-KR" altLang="en-US" sz="1200" b="1" kern="1200" dirty="0">
                        <a:ln>
                          <a:solidFill>
                            <a:schemeClr val="accent1">
                              <a:alpha val="0"/>
                            </a:schemeClr>
                          </a:solidFill>
                        </a:ln>
                        <a:solidFill>
                          <a:schemeClr val="tx1"/>
                        </a:solidFill>
                        <a:latin typeface="+mn-ea"/>
                        <a:ea typeface="+mn-ea"/>
                        <a:cs typeface="+mn-cs"/>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solidFill>
                      <a:schemeClr val="accent5">
                        <a:lumMod val="20000"/>
                        <a:lumOff val="80000"/>
                      </a:schemeClr>
                    </a:solidFill>
                  </a:tcPr>
                </a:tc>
                <a:extLst>
                  <a:ext uri="{0D108BD9-81ED-4DB2-BD59-A6C34878D82A}">
                    <a16:rowId xmlns:a16="http://schemas.microsoft.com/office/drawing/2014/main" val="10001"/>
                  </a:ext>
                </a:extLst>
              </a:tr>
              <a:tr h="1296000">
                <a:tc>
                  <a:txBody>
                    <a:bodyPr/>
                    <a:lstStyle/>
                    <a:p>
                      <a:pPr marL="0" algn="ctr" defTabSz="914400" rtl="0" eaLnBrk="1" latinLnBrk="1" hangingPunct="1"/>
                      <a:r>
                        <a:rPr lang="en-US" altLang="ko-KR" sz="1400" kern="1200" dirty="0">
                          <a:ln>
                            <a:solidFill>
                              <a:schemeClr val="accent1">
                                <a:alpha val="0"/>
                              </a:schemeClr>
                            </a:solidFill>
                          </a:ln>
                          <a:solidFill>
                            <a:schemeClr val="tx1"/>
                          </a:solidFill>
                          <a:latin typeface="+mn-ea"/>
                          <a:ea typeface="+mn-ea"/>
                          <a:cs typeface="+mn-cs"/>
                        </a:rPr>
                        <a:t>Implementation</a:t>
                      </a:r>
                      <a:endParaRPr lang="ko-KR" altLang="en-US" sz="1400" kern="1200" dirty="0">
                        <a:ln>
                          <a:solidFill>
                            <a:schemeClr val="accent1">
                              <a:alpha val="0"/>
                            </a:schemeClr>
                          </a:solidFill>
                        </a:ln>
                        <a:solidFill>
                          <a:schemeClr val="tx1"/>
                        </a:solidFill>
                        <a:latin typeface="+mn-ea"/>
                        <a:ea typeface="+mn-ea"/>
                        <a:cs typeface="+mn-cs"/>
                      </a:endParaRPr>
                    </a:p>
                  </a:txBody>
                  <a:tcPr anchor="ctr">
                    <a:lnL w="9525"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952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12700" cap="flat" cmpd="sng" algn="ctr">
                      <a:solidFill>
                        <a:schemeClr val="tx1"/>
                      </a:solidFill>
                      <a:prstDash val="sysDot"/>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952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extLst>
                  <a:ext uri="{0D108BD9-81ED-4DB2-BD59-A6C34878D82A}">
                    <a16:rowId xmlns:a16="http://schemas.microsoft.com/office/drawing/2014/main" val="10002"/>
                  </a:ext>
                </a:extLst>
              </a:tr>
              <a:tr h="1296000">
                <a:tc>
                  <a:txBody>
                    <a:bodyPr/>
                    <a:lstStyle/>
                    <a:p>
                      <a:pPr marL="0" algn="ctr" defTabSz="914400" rtl="0" eaLnBrk="1" latinLnBrk="1" hangingPunct="1"/>
                      <a:r>
                        <a:rPr lang="en-US" altLang="ko-KR" sz="1400" kern="1200" dirty="0">
                          <a:ln>
                            <a:solidFill>
                              <a:schemeClr val="accent1">
                                <a:alpha val="0"/>
                              </a:schemeClr>
                            </a:solidFill>
                          </a:ln>
                          <a:solidFill>
                            <a:schemeClr val="tx1"/>
                          </a:solidFill>
                          <a:latin typeface="+mn-ea"/>
                          <a:ea typeface="+mn-ea"/>
                          <a:cs typeface="+mn-cs"/>
                        </a:rPr>
                        <a:t>Testing</a:t>
                      </a:r>
                      <a:endParaRPr lang="ko-KR" altLang="en-US" sz="1400" kern="1200" dirty="0">
                        <a:ln>
                          <a:solidFill>
                            <a:schemeClr val="accent1">
                              <a:alpha val="0"/>
                            </a:schemeClr>
                          </a:solidFill>
                        </a:ln>
                        <a:solidFill>
                          <a:schemeClr val="tx1"/>
                        </a:solidFill>
                        <a:latin typeface="+mn-ea"/>
                        <a:ea typeface="+mn-ea"/>
                        <a:cs typeface="+mn-cs"/>
                      </a:endParaRPr>
                    </a:p>
                  </a:txBody>
                  <a:tcPr anchor="ctr">
                    <a:lnL w="9525"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952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12700" cap="flat" cmpd="sng" algn="ctr">
                      <a:solidFill>
                        <a:schemeClr val="tx1"/>
                      </a:solidFill>
                      <a:prstDash val="sysDot"/>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952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extLst>
                  <a:ext uri="{0D108BD9-81ED-4DB2-BD59-A6C34878D82A}">
                    <a16:rowId xmlns:a16="http://schemas.microsoft.com/office/drawing/2014/main" val="10003"/>
                  </a:ext>
                </a:extLst>
              </a:tr>
              <a:tr h="1296000">
                <a:tc>
                  <a:txBody>
                    <a:bodyPr/>
                    <a:lstStyle/>
                    <a:p>
                      <a:pPr marL="0" algn="ctr" defTabSz="914400" rtl="0" eaLnBrk="1" latinLnBrk="1" hangingPunct="1"/>
                      <a:r>
                        <a:rPr lang="en-US" altLang="ko-KR" sz="1400" kern="1200" dirty="0">
                          <a:ln>
                            <a:solidFill>
                              <a:schemeClr val="accent1">
                                <a:alpha val="0"/>
                              </a:schemeClr>
                            </a:solidFill>
                          </a:ln>
                          <a:solidFill>
                            <a:schemeClr val="tx1"/>
                          </a:solidFill>
                          <a:latin typeface="+mn-ea"/>
                          <a:ea typeface="+mn-ea"/>
                          <a:cs typeface="+mn-cs"/>
                        </a:rPr>
                        <a:t>Evolution</a:t>
                      </a:r>
                      <a:endParaRPr lang="ko-KR" altLang="en-US" sz="1400" kern="1200" dirty="0">
                        <a:ln>
                          <a:solidFill>
                            <a:schemeClr val="accent1">
                              <a:alpha val="0"/>
                            </a:schemeClr>
                          </a:solidFill>
                        </a:ln>
                        <a:solidFill>
                          <a:schemeClr val="tx1"/>
                        </a:solidFill>
                        <a:latin typeface="+mn-ea"/>
                        <a:ea typeface="+mn-ea"/>
                        <a:cs typeface="+mn-cs"/>
                      </a:endParaRPr>
                    </a:p>
                  </a:txBody>
                  <a:tcPr anchor="ctr">
                    <a:lnL w="9525"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952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12700" cap="flat" cmpd="sng" algn="ctr">
                      <a:solidFill>
                        <a:schemeClr val="tx1"/>
                      </a:solidFill>
                      <a:prstDash val="sysDot"/>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952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pPr marL="0" algn="ctr" defTabSz="914400" rtl="0" eaLnBrk="1" latinLnBrk="1" hangingPunct="1"/>
                      <a:endParaRPr lang="ko-KR" altLang="en-US" sz="1400" kern="1200" dirty="0">
                        <a:ln>
                          <a:solidFill>
                            <a:schemeClr val="accent1">
                              <a:alpha val="0"/>
                            </a:schemeClr>
                          </a:solidFill>
                        </a:ln>
                        <a:solidFill>
                          <a:schemeClr val="tx1"/>
                        </a:solidFill>
                        <a:latin typeface="+mn-ea"/>
                        <a:ea typeface="+mn-ea"/>
                        <a:cs typeface="+mn-cs"/>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21" name="직사각형 20"/>
          <p:cNvSpPr/>
          <p:nvPr/>
        </p:nvSpPr>
        <p:spPr>
          <a:xfrm>
            <a:off x="4572000" y="179929"/>
            <a:ext cx="1962397" cy="584775"/>
          </a:xfrm>
          <a:prstGeom prst="rect">
            <a:avLst/>
          </a:prstGeom>
        </p:spPr>
        <p:txBody>
          <a:bodyPr wrap="none">
            <a:spAutoFit/>
          </a:bodyPr>
          <a:lstStyle/>
          <a:p>
            <a:pPr algn="ctr"/>
            <a:r>
              <a:rPr lang="en-US" altLang="ko-KR" sz="3200" spc="-300" dirty="0">
                <a:solidFill>
                  <a:schemeClr val="accent5"/>
                </a:solidFill>
                <a:latin typeface="a옛날목욕탕L" panose="02020600000000000000" pitchFamily="18" charset="-127"/>
                <a:ea typeface="a옛날목욕탕L" panose="02020600000000000000" pitchFamily="18" charset="-127"/>
              </a:rPr>
              <a:t>Schedule </a:t>
            </a:r>
            <a:endParaRPr lang="ko-KR" altLang="en-US" sz="3200" spc="-300" dirty="0">
              <a:solidFill>
                <a:schemeClr val="accent5"/>
              </a:solidFill>
              <a:latin typeface="a옛날목욕탕L" panose="02020600000000000000" pitchFamily="18" charset="-127"/>
              <a:ea typeface="a옛날목욕탕L" panose="02020600000000000000" pitchFamily="18" charset="-127"/>
            </a:endParaRPr>
          </a:p>
        </p:txBody>
      </p:sp>
      <p:sp>
        <p:nvSpPr>
          <p:cNvPr id="22" name="직사각형 21"/>
          <p:cNvSpPr/>
          <p:nvPr/>
        </p:nvSpPr>
        <p:spPr>
          <a:xfrm>
            <a:off x="1259632" y="761861"/>
            <a:ext cx="7884368"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23" name="오른쪽 화살표 49"/>
          <p:cNvSpPr/>
          <p:nvPr/>
        </p:nvSpPr>
        <p:spPr>
          <a:xfrm>
            <a:off x="3851920" y="2643752"/>
            <a:ext cx="2435732" cy="353200"/>
          </a:xfrm>
          <a:prstGeom prst="righ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오른쪽 화살표 49"/>
          <p:cNvSpPr/>
          <p:nvPr/>
        </p:nvSpPr>
        <p:spPr>
          <a:xfrm>
            <a:off x="5436096" y="4007914"/>
            <a:ext cx="1571636" cy="357190"/>
          </a:xfrm>
          <a:prstGeom prst="righ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오른쪽 화살표 49"/>
          <p:cNvSpPr/>
          <p:nvPr/>
        </p:nvSpPr>
        <p:spPr>
          <a:xfrm>
            <a:off x="7668344" y="5304058"/>
            <a:ext cx="936104" cy="357190"/>
          </a:xfrm>
          <a:prstGeom prst="righ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17259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갈매기형 수장 38"/>
          <p:cNvSpPr/>
          <p:nvPr/>
        </p:nvSpPr>
        <p:spPr>
          <a:xfrm>
            <a:off x="0" y="0"/>
            <a:ext cx="4860032" cy="6858000"/>
          </a:xfrm>
          <a:prstGeom prst="chevron">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나눔바른고딕" panose="020B0603020101020101" pitchFamily="50" charset="-127"/>
              <a:ea typeface="나눔바른고딕" panose="020B0603020101020101" pitchFamily="50" charset="-127"/>
            </a:endParaRPr>
          </a:p>
        </p:txBody>
      </p:sp>
      <p:sp>
        <p:nvSpPr>
          <p:cNvPr id="5" name="직사각형 4"/>
          <p:cNvSpPr/>
          <p:nvPr/>
        </p:nvSpPr>
        <p:spPr>
          <a:xfrm>
            <a:off x="1259632" y="-6748"/>
            <a:ext cx="7860432" cy="790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21" name="직사각형 20"/>
          <p:cNvSpPr/>
          <p:nvPr/>
        </p:nvSpPr>
        <p:spPr>
          <a:xfrm>
            <a:off x="1259632" y="761861"/>
            <a:ext cx="7884368"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9" name="직사각형 8"/>
          <p:cNvSpPr/>
          <p:nvPr/>
        </p:nvSpPr>
        <p:spPr>
          <a:xfrm>
            <a:off x="820" y="601638"/>
            <a:ext cx="1296144" cy="62563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2" name="순서도: 수동 입력 1"/>
          <p:cNvSpPr/>
          <p:nvPr/>
        </p:nvSpPr>
        <p:spPr>
          <a:xfrm flipV="1">
            <a:off x="820" y="-6748"/>
            <a:ext cx="1296144" cy="812105"/>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13" name="직각 삼각형 12"/>
          <p:cNvSpPr/>
          <p:nvPr/>
        </p:nvSpPr>
        <p:spPr>
          <a:xfrm flipH="1" flipV="1">
            <a:off x="820" y="-2769"/>
            <a:ext cx="1296144" cy="9554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27" name="직사각형 26"/>
          <p:cNvSpPr/>
          <p:nvPr/>
        </p:nvSpPr>
        <p:spPr>
          <a:xfrm>
            <a:off x="2130222" y="179929"/>
            <a:ext cx="5907900" cy="584775"/>
          </a:xfrm>
          <a:prstGeom prst="rect">
            <a:avLst/>
          </a:prstGeom>
        </p:spPr>
        <p:txBody>
          <a:bodyPr wrap="none">
            <a:spAutoFit/>
          </a:bodyPr>
          <a:lstStyle/>
          <a:p>
            <a:pPr algn="ctr"/>
            <a:r>
              <a:rPr lang="en-US" altLang="ko-KR" sz="3200" spc="-300" dirty="0" err="1">
                <a:solidFill>
                  <a:schemeClr val="accent5"/>
                </a:solidFill>
                <a:latin typeface="a옛날목욕탕L" panose="02020600000000000000" pitchFamily="18" charset="-127"/>
                <a:ea typeface="a옛날목욕탕L" panose="02020600000000000000" pitchFamily="18" charset="-127"/>
              </a:rPr>
              <a:t>Backgroud</a:t>
            </a:r>
            <a:r>
              <a:rPr lang="en-US" altLang="ko-KR" sz="3200" spc="-300" dirty="0">
                <a:solidFill>
                  <a:schemeClr val="accent5"/>
                </a:solidFill>
                <a:latin typeface="a옛날목욕탕L" panose="02020600000000000000" pitchFamily="18" charset="-127"/>
                <a:ea typeface="a옛날목욕탕L" panose="02020600000000000000" pitchFamily="18" charset="-127"/>
              </a:rPr>
              <a:t>  to choose this idea</a:t>
            </a:r>
            <a:endParaRPr lang="ko-KR" altLang="en-US" sz="3200" spc="-300" dirty="0">
              <a:solidFill>
                <a:schemeClr val="accent5"/>
              </a:solidFill>
              <a:latin typeface="a옛날목욕탕L" panose="02020600000000000000" pitchFamily="18" charset="-127"/>
              <a:ea typeface="a옛날목욕탕L" panose="02020600000000000000" pitchFamily="18" charset="-127"/>
            </a:endParaRPr>
          </a:p>
        </p:txBody>
      </p:sp>
      <p:sp>
        <p:nvSpPr>
          <p:cNvPr id="34" name="직사각형 33"/>
          <p:cNvSpPr/>
          <p:nvPr/>
        </p:nvSpPr>
        <p:spPr>
          <a:xfrm>
            <a:off x="1259632" y="-6394"/>
            <a:ext cx="7884368" cy="9867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35" name="오각형 34"/>
          <p:cNvSpPr/>
          <p:nvPr/>
        </p:nvSpPr>
        <p:spPr>
          <a:xfrm>
            <a:off x="76770" y="1345451"/>
            <a:ext cx="1136231" cy="27699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grpSp>
        <p:nvGrpSpPr>
          <p:cNvPr id="31" name="그룹 30"/>
          <p:cNvGrpSpPr/>
          <p:nvPr/>
        </p:nvGrpSpPr>
        <p:grpSpPr>
          <a:xfrm>
            <a:off x="77601" y="1351801"/>
            <a:ext cx="1039260" cy="2365231"/>
            <a:chOff x="136931" y="2276872"/>
            <a:chExt cx="1039260" cy="2365231"/>
          </a:xfrm>
        </p:grpSpPr>
        <p:sp>
          <p:nvSpPr>
            <p:cNvPr id="24" name="직사각형 23"/>
            <p:cNvSpPr/>
            <p:nvPr/>
          </p:nvSpPr>
          <p:spPr>
            <a:xfrm>
              <a:off x="413545" y="2972949"/>
              <a:ext cx="486030"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Idea</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28" name="직사각형 27"/>
            <p:cNvSpPr/>
            <p:nvPr/>
          </p:nvSpPr>
          <p:spPr>
            <a:xfrm>
              <a:off x="136931" y="2276872"/>
              <a:ext cx="1039260" cy="276999"/>
            </a:xfrm>
            <a:prstGeom prst="rect">
              <a:avLst/>
            </a:prstGeom>
          </p:spPr>
          <p:txBody>
            <a:bodyPr wrap="none">
              <a:spAutoFit/>
            </a:bodyPr>
            <a:lstStyle/>
            <a:p>
              <a:pPr algn="ctr"/>
              <a:r>
                <a:rPr lang="en-US" altLang="ko-KR" sz="1200" b="1" dirty="0">
                  <a:solidFill>
                    <a:schemeClr val="accent5"/>
                  </a:solidFill>
                  <a:latin typeface="나눔바른고딕" panose="020B0603020101020101" pitchFamily="50" charset="-127"/>
                  <a:ea typeface="나눔바른고딕" panose="020B0603020101020101" pitchFamily="50" charset="-127"/>
                </a:rPr>
                <a:t>Introduction</a:t>
              </a:r>
              <a:endParaRPr lang="ko-KR" altLang="en-US" sz="1200" b="1" dirty="0">
                <a:solidFill>
                  <a:schemeClr val="accent5"/>
                </a:solidFill>
                <a:latin typeface="나눔바른고딕" panose="020B0603020101020101" pitchFamily="50" charset="-127"/>
                <a:ea typeface="나눔바른고딕" panose="020B0603020101020101" pitchFamily="50" charset="-127"/>
              </a:endParaRPr>
            </a:p>
          </p:txBody>
        </p:sp>
        <p:sp>
          <p:nvSpPr>
            <p:cNvPr id="29" name="직사각형 28"/>
            <p:cNvSpPr/>
            <p:nvPr/>
          </p:nvSpPr>
          <p:spPr>
            <a:xfrm>
              <a:off x="259049" y="3669026"/>
              <a:ext cx="795026"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Progress</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30" name="직사각형 29"/>
            <p:cNvSpPr/>
            <p:nvPr/>
          </p:nvSpPr>
          <p:spPr>
            <a:xfrm>
              <a:off x="204610" y="4365104"/>
              <a:ext cx="903902"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Schedules</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grpSp>
      <p:sp>
        <p:nvSpPr>
          <p:cNvPr id="36" name="순서도: 준비 35"/>
          <p:cNvSpPr/>
          <p:nvPr/>
        </p:nvSpPr>
        <p:spPr>
          <a:xfrm>
            <a:off x="301664" y="6165304"/>
            <a:ext cx="694456" cy="526368"/>
          </a:xfrm>
          <a:prstGeom prst="flowChartPreparati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나눔바른고딕" panose="020B0603020101020101" pitchFamily="50" charset="-127"/>
              <a:ea typeface="나눔바른고딕" panose="020B0603020101020101" pitchFamily="50" charset="-127"/>
            </a:endParaRPr>
          </a:p>
        </p:txBody>
      </p:sp>
      <p:pic>
        <p:nvPicPr>
          <p:cNvPr id="37" name="Picture 2" descr="C:\Users\madeit-top1\Documents\PPT\icon\심플 도톰한\award ribbon.png"/>
          <p:cNvPicPr>
            <a:picLocks noChangeAspect="1" noChangeArrowheads="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466969" y="6251599"/>
            <a:ext cx="353777" cy="353777"/>
          </a:xfrm>
          <a:prstGeom prst="rect">
            <a:avLst/>
          </a:prstGeom>
          <a:noFill/>
          <a:extLst>
            <a:ext uri="{909E8E84-426E-40DD-AFC4-6F175D3DCCD1}">
              <a14:hiddenFill xmlns:a14="http://schemas.microsoft.com/office/drawing/2010/main">
                <a:solidFill>
                  <a:srgbClr val="FFFFFF"/>
                </a:solidFill>
              </a14:hiddenFill>
            </a:ext>
          </a:extLst>
        </p:spPr>
      </p:pic>
      <p:pic>
        <p:nvPicPr>
          <p:cNvPr id="25" name="그림 24"/>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foregroundMark x1="36150" y1="50704" x2="37559" y2="50704"/>
                        <a14:foregroundMark x1="49296" y1="55869" x2="49296" y2="55869"/>
                      </a14:backgroundRemoval>
                    </a14:imgEffect>
                  </a14:imgLayer>
                </a14:imgProps>
              </a:ext>
              <a:ext uri="{28A0092B-C50C-407E-A947-70E740481C1C}">
                <a14:useLocalDpi xmlns:a14="http://schemas.microsoft.com/office/drawing/2010/main" val="0"/>
              </a:ext>
            </a:extLst>
          </a:blip>
          <a:stretch>
            <a:fillRect/>
          </a:stretch>
        </p:blipFill>
        <p:spPr>
          <a:xfrm>
            <a:off x="304704" y="106778"/>
            <a:ext cx="585051" cy="585051"/>
          </a:xfrm>
          <a:prstGeom prst="rect">
            <a:avLst/>
          </a:prstGeom>
        </p:spPr>
      </p:pic>
      <p:pic>
        <p:nvPicPr>
          <p:cNvPr id="33" name="그림 32"/>
          <p:cNvPicPr>
            <a:picLocks noChangeAspect="1"/>
          </p:cNvPicPr>
          <p:nvPr/>
        </p:nvPicPr>
        <p:blipFill>
          <a:blip r:embed="rId6">
            <a:extLst>
              <a:ext uri="{BEBA8EAE-BF5A-486C-A8C5-ECC9F3942E4B}">
                <a14:imgProps xmlns:a14="http://schemas.microsoft.com/office/drawing/2010/main">
                  <a14:imgLayer r:embed="rId7">
                    <a14:imgEffect>
                      <a14:backgroundRemoval t="0" b="100000" l="0" r="100000">
                        <a14:foregroundMark x1="6332" y1="10769" x2="6332" y2="10769"/>
                        <a14:foregroundMark x1="14248" y1="16154" x2="14248" y2="16154"/>
                        <a14:foregroundMark x1="20580" y1="13077" x2="20580" y2="13077"/>
                        <a14:foregroundMark x1="5541" y1="46154" x2="5541" y2="46154"/>
                        <a14:foregroundMark x1="6332" y1="32308" x2="6332" y2="32308"/>
                        <a14:foregroundMark x1="43799" y1="24615" x2="43799" y2="24615"/>
                        <a14:foregroundMark x1="41161" y1="12308" x2="41161" y2="12308"/>
                        <a14:foregroundMark x1="57256" y1="10769" x2="57256" y2="10769"/>
                        <a14:foregroundMark x1="67018" y1="13077" x2="67018" y2="13077"/>
                        <a14:foregroundMark x1="65435" y1="43077" x2="65435" y2="43077"/>
                        <a14:foregroundMark x1="73087" y1="40000" x2="73087" y2="40000"/>
                        <a14:foregroundMark x1="58575" y1="18462" x2="58575" y2="18462"/>
                        <a14:foregroundMark x1="41689" y1="28462" x2="41689" y2="28462"/>
                        <a14:backgroundMark x1="26913" y1="93077" x2="26913" y2="93077"/>
                        <a14:backgroundMark x1="18470" y1="64615" x2="18470" y2="64615"/>
                        <a14:backgroundMark x1="13193" y1="67692" x2="13193" y2="67692"/>
                        <a14:backgroundMark x1="12665" y1="67692" x2="12665" y2="67692"/>
                        <a14:backgroundMark x1="9499" y1="70769" x2="9499" y2="70769"/>
                        <a14:backgroundMark x1="9235" y1="83846" x2="10818" y2="85385"/>
                        <a14:backgroundMark x1="17414" y1="83846" x2="18997" y2="82308"/>
                        <a14:backgroundMark x1="26913" y1="75385" x2="28760" y2="74615"/>
                        <a14:backgroundMark x1="30607" y1="75385" x2="35884" y2="78462"/>
                        <a14:backgroundMark x1="43536" y1="80000" x2="45119" y2="80000"/>
                        <a14:backgroundMark x1="54354" y1="80000" x2="56464" y2="80000"/>
                        <a14:backgroundMark x1="64380" y1="78462" x2="67282" y2="78462"/>
                        <a14:backgroundMark x1="73879" y1="76923" x2="78100" y2="77692"/>
                        <a14:backgroundMark x1="84169" y1="77692" x2="87335" y2="76923"/>
                        <a14:backgroundMark x1="90765" y1="73846" x2="91293" y2="72308"/>
                        <a14:backgroundMark x1="92612" y1="43077" x2="92612" y2="43077"/>
                        <a14:backgroundMark x1="86280" y1="20769" x2="86280" y2="20769"/>
                        <a14:backgroundMark x1="78628" y1="24615" x2="78628" y2="24615"/>
                        <a14:backgroundMark x1="73087" y1="26154" x2="73087" y2="26154"/>
                        <a14:backgroundMark x1="74406" y1="7692" x2="74406" y2="7692"/>
                        <a14:backgroundMark x1="72032" y1="1538" x2="72032" y2="1538"/>
                        <a14:backgroundMark x1="83905" y1="5385" x2="83905" y2="5385"/>
                        <a14:backgroundMark x1="96834" y1="13846" x2="96834" y2="13846"/>
                        <a14:backgroundMark x1="95515" y1="24615" x2="95515" y2="24615"/>
                      </a14:backgroundRemoval>
                    </a14:imgEffect>
                  </a14:imgLayer>
                </a14:imgProps>
              </a:ext>
              <a:ext uri="{28A0092B-C50C-407E-A947-70E740481C1C}">
                <a14:useLocalDpi xmlns:a14="http://schemas.microsoft.com/office/drawing/2010/main" val="0"/>
              </a:ext>
            </a:extLst>
          </a:blip>
          <a:stretch>
            <a:fillRect/>
          </a:stretch>
        </p:blipFill>
        <p:spPr>
          <a:xfrm>
            <a:off x="7668344" y="6341999"/>
            <a:ext cx="1584176" cy="543385"/>
          </a:xfrm>
          <a:prstGeom prst="rect">
            <a:avLst/>
          </a:prstGeom>
        </p:spPr>
      </p:pic>
      <p:graphicFrame>
        <p:nvGraphicFramePr>
          <p:cNvPr id="22" name="다이어그램 21"/>
          <p:cNvGraphicFramePr/>
          <p:nvPr>
            <p:extLst>
              <p:ext uri="{D42A27DB-BD31-4B8C-83A1-F6EECF244321}">
                <p14:modId xmlns:p14="http://schemas.microsoft.com/office/powerpoint/2010/main" val="3127076150"/>
              </p:ext>
            </p:extLst>
          </p:nvPr>
        </p:nvGraphicFramePr>
        <p:xfrm>
          <a:off x="1571604" y="1500174"/>
          <a:ext cx="7048528" cy="488952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3" name="TextBox 22"/>
          <p:cNvSpPr txBox="1"/>
          <p:nvPr/>
        </p:nvSpPr>
        <p:spPr>
          <a:xfrm>
            <a:off x="4286248" y="928670"/>
            <a:ext cx="2071702" cy="400110"/>
          </a:xfrm>
          <a:prstGeom prst="rect">
            <a:avLst/>
          </a:prstGeom>
          <a:noFill/>
        </p:spPr>
        <p:txBody>
          <a:bodyPr wrap="square" rtlCol="0">
            <a:spAutoFit/>
          </a:bodyPr>
          <a:lstStyle/>
          <a:p>
            <a:r>
              <a:rPr lang="en-US" altLang="ko-KR" sz="2000" dirty="0" err="1">
                <a:solidFill>
                  <a:schemeClr val="accent6">
                    <a:lumMod val="75000"/>
                  </a:schemeClr>
                </a:solidFill>
                <a:latin typeface="나눔바른고딕" panose="020B0603020101020101" pitchFamily="50" charset="-127"/>
                <a:ea typeface="나눔바른고딕" panose="020B0603020101020101" pitchFamily="50" charset="-127"/>
              </a:rPr>
              <a:t>Brainstoming</a:t>
            </a:r>
            <a:endParaRPr lang="ko-KR" altLang="en-US" sz="2000" dirty="0">
              <a:solidFill>
                <a:schemeClr val="accent6">
                  <a:lumMod val="75000"/>
                </a:schemeClr>
              </a:solidFill>
              <a:latin typeface="나눔바른고딕" panose="020B0603020101020101" pitchFamily="50" charset="-127"/>
              <a:ea typeface="나눔바른고딕" panose="020B0603020101020101" pitchFamily="50" charset="-127"/>
            </a:endParaRPr>
          </a:p>
        </p:txBody>
      </p:sp>
    </p:spTree>
    <p:extLst>
      <p:ext uri="{BB962C8B-B14F-4D97-AF65-F5344CB8AC3E}">
        <p14:creationId xmlns:p14="http://schemas.microsoft.com/office/powerpoint/2010/main" val="3248408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0"/>
          <p:cNvGrpSpPr/>
          <p:nvPr/>
        </p:nvGrpSpPr>
        <p:grpSpPr>
          <a:xfrm>
            <a:off x="794" y="0"/>
            <a:ext cx="9142412" cy="6858000"/>
            <a:chOff x="0" y="0"/>
            <a:chExt cx="9142412" cy="6858000"/>
          </a:xfrm>
        </p:grpSpPr>
        <p:sp>
          <p:nvSpPr>
            <p:cNvPr id="16" name="갈매기형 수장 15"/>
            <p:cNvSpPr/>
            <p:nvPr/>
          </p:nvSpPr>
          <p:spPr>
            <a:xfrm rot="10800000">
              <a:off x="4282380" y="0"/>
              <a:ext cx="4860032" cy="6858000"/>
            </a:xfrm>
            <a:prstGeom prst="chevron">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나눔바른고딕" panose="020B0603020101020101" pitchFamily="50" charset="-127"/>
                <a:ea typeface="나눔바른고딕" panose="020B0603020101020101" pitchFamily="50" charset="-127"/>
              </a:endParaRPr>
            </a:p>
          </p:txBody>
        </p:sp>
        <p:sp>
          <p:nvSpPr>
            <p:cNvPr id="10" name="갈매기형 수장 9"/>
            <p:cNvSpPr/>
            <p:nvPr/>
          </p:nvSpPr>
          <p:spPr>
            <a:xfrm>
              <a:off x="0" y="0"/>
              <a:ext cx="4860032" cy="6858000"/>
            </a:xfrm>
            <a:prstGeom prst="chevron">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나눔바른고딕" panose="020B0603020101020101" pitchFamily="50" charset="-127"/>
                <a:ea typeface="나눔바른고딕" panose="020B0603020101020101" pitchFamily="50" charset="-127"/>
              </a:endParaRPr>
            </a:p>
          </p:txBody>
        </p:sp>
      </p:grpSp>
      <p:grpSp>
        <p:nvGrpSpPr>
          <p:cNvPr id="5" name="그룹 17"/>
          <p:cNvGrpSpPr/>
          <p:nvPr/>
        </p:nvGrpSpPr>
        <p:grpSpPr>
          <a:xfrm>
            <a:off x="552449" y="382352"/>
            <a:ext cx="8039103" cy="6093296"/>
            <a:chOff x="150494" y="382352"/>
            <a:chExt cx="8843013" cy="6093296"/>
          </a:xfrm>
        </p:grpSpPr>
        <p:sp>
          <p:nvSpPr>
            <p:cNvPr id="3" name="순서도: 준비 2"/>
            <p:cNvSpPr/>
            <p:nvPr/>
          </p:nvSpPr>
          <p:spPr>
            <a:xfrm>
              <a:off x="150494" y="382352"/>
              <a:ext cx="8843013" cy="6093296"/>
            </a:xfrm>
            <a:prstGeom prst="flowChartPreparati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나눔바른고딕" panose="020B0603020101020101" pitchFamily="50" charset="-127"/>
                <a:ea typeface="나눔바른고딕" panose="020B0603020101020101" pitchFamily="50" charset="-127"/>
              </a:endParaRPr>
            </a:p>
          </p:txBody>
        </p:sp>
        <p:cxnSp>
          <p:nvCxnSpPr>
            <p:cNvPr id="7" name="직선 화살표 연결선 6"/>
            <p:cNvCxnSpPr/>
            <p:nvPr/>
          </p:nvCxnSpPr>
          <p:spPr>
            <a:xfrm>
              <a:off x="150494" y="3429000"/>
              <a:ext cx="8843013" cy="0"/>
            </a:xfrm>
            <a:prstGeom prst="straightConnector1">
              <a:avLst/>
            </a:prstGeom>
            <a:ln>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 name="TextBox 3"/>
          <p:cNvSpPr txBox="1"/>
          <p:nvPr/>
        </p:nvSpPr>
        <p:spPr>
          <a:xfrm>
            <a:off x="3786182" y="2000240"/>
            <a:ext cx="1537600" cy="769441"/>
          </a:xfrm>
          <a:prstGeom prst="rect">
            <a:avLst/>
          </a:prstGeom>
          <a:noFill/>
        </p:spPr>
        <p:txBody>
          <a:bodyPr wrap="none" rtlCol="0">
            <a:spAutoFit/>
          </a:bodyPr>
          <a:lstStyle/>
          <a:p>
            <a:pPr algn="ctr"/>
            <a:r>
              <a:rPr lang="en-US" altLang="ko-KR" sz="4400" spc="-300" dirty="0">
                <a:solidFill>
                  <a:schemeClr val="bg1"/>
                </a:solidFill>
                <a:latin typeface="나눔바른고딕" panose="020B0603020101020101" pitchFamily="50" charset="-127"/>
                <a:ea typeface="나눔바른고딕" panose="020B0603020101020101" pitchFamily="50" charset="-127"/>
              </a:rPr>
              <a:t>Q &amp; A</a:t>
            </a:r>
            <a:endParaRPr lang="ko-KR" altLang="en-US" sz="4400" spc="-300" dirty="0">
              <a:solidFill>
                <a:schemeClr val="bg1"/>
              </a:solidFill>
              <a:latin typeface="나눔바른고딕" panose="020B0603020101020101" pitchFamily="50" charset="-127"/>
              <a:ea typeface="나눔바른고딕" panose="020B0603020101020101" pitchFamily="50" charset="-127"/>
            </a:endParaRPr>
          </a:p>
        </p:txBody>
      </p:sp>
      <p:pic>
        <p:nvPicPr>
          <p:cNvPr id="14" name="Picture 2" descr="C:\Users\madeit-top1\Documents\PPT\icon\심플 도톰한\award ribbon.png"/>
          <p:cNvPicPr>
            <a:picLocks noChangeAspect="1" noChangeArrowheads="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4258631" y="476672"/>
            <a:ext cx="626739" cy="62673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3779912" y="5631631"/>
            <a:ext cx="2005678" cy="461665"/>
          </a:xfrm>
          <a:prstGeom prst="rect">
            <a:avLst/>
          </a:prstGeom>
          <a:noFill/>
        </p:spPr>
        <p:txBody>
          <a:bodyPr wrap="none" rtlCol="0">
            <a:spAutoFit/>
          </a:bodyPr>
          <a:lstStyle/>
          <a:p>
            <a:pPr algn="ctr"/>
            <a:r>
              <a:rPr lang="en-US" altLang="ko-KR" sz="1200" spc="300" dirty="0">
                <a:solidFill>
                  <a:schemeClr val="bg1"/>
                </a:solidFill>
                <a:latin typeface="나눔바른고딕" panose="020B0603020101020101" pitchFamily="50" charset="-127"/>
                <a:ea typeface="나눔바른고딕" panose="020B0603020101020101" pitchFamily="50" charset="-127"/>
              </a:rPr>
              <a:t>2016 </a:t>
            </a:r>
            <a:r>
              <a:rPr lang="ko-KR" altLang="en-US" sz="1200" spc="300" dirty="0">
                <a:solidFill>
                  <a:schemeClr val="bg1"/>
                </a:solidFill>
                <a:latin typeface="나눔바른고딕" panose="020B0603020101020101" pitchFamily="50" charset="-127"/>
                <a:ea typeface="나눔바른고딕" panose="020B0603020101020101" pitchFamily="50" charset="-127"/>
              </a:rPr>
              <a:t>소프트웨어공학</a:t>
            </a:r>
            <a:endParaRPr lang="en-US" altLang="ko-KR" sz="1200" spc="300" dirty="0">
              <a:solidFill>
                <a:schemeClr val="bg1"/>
              </a:solidFill>
              <a:latin typeface="나눔바른고딕" panose="020B0603020101020101" pitchFamily="50" charset="-127"/>
              <a:ea typeface="나눔바른고딕" panose="020B0603020101020101" pitchFamily="50" charset="-127"/>
            </a:endParaRPr>
          </a:p>
          <a:p>
            <a:pPr algn="ctr"/>
            <a:r>
              <a:rPr lang="en-US" altLang="ko-KR" sz="1200" spc="300" dirty="0">
                <a:solidFill>
                  <a:schemeClr val="bg1"/>
                </a:solidFill>
                <a:latin typeface="나눔바른고딕" panose="020B0603020101020101" pitchFamily="50" charset="-127"/>
                <a:ea typeface="나눔바른고딕" panose="020B0603020101020101" pitchFamily="50" charset="-127"/>
              </a:rPr>
              <a:t>Team 1</a:t>
            </a:r>
            <a:endParaRPr lang="ko-KR" altLang="en-US" sz="1200" spc="300" dirty="0">
              <a:solidFill>
                <a:schemeClr val="bg1"/>
              </a:solidFill>
              <a:latin typeface="나눔바른고딕" panose="020B0603020101020101" pitchFamily="50" charset="-127"/>
              <a:ea typeface="나눔바른고딕" panose="020B0603020101020101" pitchFamily="50" charset="-127"/>
            </a:endParaRPr>
          </a:p>
        </p:txBody>
      </p:sp>
      <p:sp>
        <p:nvSpPr>
          <p:cNvPr id="13" name="직사각형 12"/>
          <p:cNvSpPr/>
          <p:nvPr/>
        </p:nvSpPr>
        <p:spPr>
          <a:xfrm>
            <a:off x="3779913" y="5588448"/>
            <a:ext cx="2005658"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pic>
        <p:nvPicPr>
          <p:cNvPr id="15" name="그림 14"/>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foregroundMark x1="6332" y1="10769" x2="6332" y2="10769"/>
                        <a14:foregroundMark x1="14248" y1="16154" x2="14248" y2="16154"/>
                        <a14:foregroundMark x1="20580" y1="13077" x2="20580" y2="13077"/>
                        <a14:foregroundMark x1="5541" y1="46154" x2="5541" y2="46154"/>
                        <a14:foregroundMark x1="6332" y1="32308" x2="6332" y2="32308"/>
                        <a14:foregroundMark x1="43799" y1="24615" x2="43799" y2="24615"/>
                        <a14:foregroundMark x1="41161" y1="12308" x2="41161" y2="12308"/>
                        <a14:foregroundMark x1="57256" y1="10769" x2="57256" y2="10769"/>
                        <a14:foregroundMark x1="67018" y1="13077" x2="67018" y2="13077"/>
                        <a14:foregroundMark x1="65435" y1="43077" x2="65435" y2="43077"/>
                        <a14:foregroundMark x1="73087" y1="40000" x2="73087" y2="40000"/>
                        <a14:backgroundMark x1="26913" y1="93077" x2="26913" y2="93077"/>
                        <a14:backgroundMark x1="18470" y1="64615" x2="18470" y2="64615"/>
                        <a14:backgroundMark x1="13193" y1="67692" x2="13193" y2="67692"/>
                        <a14:backgroundMark x1="12665" y1="67692" x2="12665" y2="67692"/>
                        <a14:backgroundMark x1="9499" y1="70769" x2="9499" y2="70769"/>
                        <a14:backgroundMark x1="9235" y1="83846" x2="10818" y2="85385"/>
                        <a14:backgroundMark x1="17414" y1="83846" x2="18997" y2="82308"/>
                        <a14:backgroundMark x1="26913" y1="75385" x2="28760" y2="74615"/>
                        <a14:backgroundMark x1="30607" y1="75385" x2="35884" y2="78462"/>
                        <a14:backgroundMark x1="43536" y1="80000" x2="45119" y2="80000"/>
                        <a14:backgroundMark x1="54354" y1="80000" x2="56464" y2="80000"/>
                        <a14:backgroundMark x1="64380" y1="78462" x2="67282" y2="78462"/>
                        <a14:backgroundMark x1="73879" y1="76923" x2="78100" y2="77692"/>
                        <a14:backgroundMark x1="84169" y1="77692" x2="87335" y2="76923"/>
                        <a14:backgroundMark x1="90765" y1="73846" x2="91293" y2="72308"/>
                        <a14:backgroundMark x1="92612" y1="43077" x2="92612" y2="43077"/>
                        <a14:backgroundMark x1="86280" y1="20769" x2="86280" y2="20769"/>
                        <a14:backgroundMark x1="78628" y1="24615" x2="78628" y2="24615"/>
                        <a14:backgroundMark x1="73087" y1="26154" x2="73087" y2="26154"/>
                        <a14:backgroundMark x1="74406" y1="7692" x2="74406" y2="7692"/>
                        <a14:backgroundMark x1="72032" y1="1538" x2="72032" y2="1538"/>
                        <a14:backgroundMark x1="83905" y1="5385" x2="83905" y2="5385"/>
                        <a14:backgroundMark x1="96834" y1="13846" x2="96834" y2="13846"/>
                        <a14:backgroundMark x1="95515" y1="24615" x2="95515" y2="24615"/>
                      </a14:backgroundRemoval>
                    </a14:imgEffect>
                  </a14:imgLayer>
                </a14:imgProps>
              </a:ext>
              <a:ext uri="{28A0092B-C50C-407E-A947-70E740481C1C}">
                <a14:useLocalDpi xmlns:a14="http://schemas.microsoft.com/office/drawing/2010/main" val="0"/>
              </a:ext>
            </a:extLst>
          </a:blip>
          <a:stretch>
            <a:fillRect/>
          </a:stretch>
        </p:blipFill>
        <p:spPr>
          <a:xfrm>
            <a:off x="6228184" y="3573016"/>
            <a:ext cx="2099310" cy="720080"/>
          </a:xfrm>
          <a:prstGeom prst="rect">
            <a:avLst/>
          </a:prstGeom>
        </p:spPr>
      </p:pic>
    </p:spTree>
    <p:extLst>
      <p:ext uri="{BB962C8B-B14F-4D97-AF65-F5344CB8AC3E}">
        <p14:creationId xmlns:p14="http://schemas.microsoft.com/office/powerpoint/2010/main" val="1132386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그룹 10"/>
          <p:cNvGrpSpPr/>
          <p:nvPr/>
        </p:nvGrpSpPr>
        <p:grpSpPr>
          <a:xfrm>
            <a:off x="794" y="0"/>
            <a:ext cx="9142412" cy="6858000"/>
            <a:chOff x="0" y="0"/>
            <a:chExt cx="9142412" cy="6858000"/>
          </a:xfrm>
        </p:grpSpPr>
        <p:sp>
          <p:nvSpPr>
            <p:cNvPr id="16" name="갈매기형 수장 15"/>
            <p:cNvSpPr/>
            <p:nvPr/>
          </p:nvSpPr>
          <p:spPr>
            <a:xfrm rot="10800000">
              <a:off x="4282380" y="0"/>
              <a:ext cx="4860032" cy="6858000"/>
            </a:xfrm>
            <a:prstGeom prst="chevron">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나눔바른고딕" panose="020B0603020101020101" pitchFamily="50" charset="-127"/>
                <a:ea typeface="나눔바른고딕" panose="020B0603020101020101" pitchFamily="50" charset="-127"/>
              </a:endParaRPr>
            </a:p>
          </p:txBody>
        </p:sp>
        <p:sp>
          <p:nvSpPr>
            <p:cNvPr id="10" name="갈매기형 수장 9"/>
            <p:cNvSpPr/>
            <p:nvPr/>
          </p:nvSpPr>
          <p:spPr>
            <a:xfrm>
              <a:off x="0" y="0"/>
              <a:ext cx="4860032" cy="6858000"/>
            </a:xfrm>
            <a:prstGeom prst="chevron">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나눔바른고딕" panose="020B0603020101020101" pitchFamily="50" charset="-127"/>
                <a:ea typeface="나눔바른고딕" panose="020B0603020101020101" pitchFamily="50" charset="-127"/>
              </a:endParaRPr>
            </a:p>
          </p:txBody>
        </p:sp>
      </p:grpSp>
      <p:grpSp>
        <p:nvGrpSpPr>
          <p:cNvPr id="18" name="그룹 17"/>
          <p:cNvGrpSpPr/>
          <p:nvPr/>
        </p:nvGrpSpPr>
        <p:grpSpPr>
          <a:xfrm>
            <a:off x="552449" y="382352"/>
            <a:ext cx="8039103" cy="6093296"/>
            <a:chOff x="150494" y="382352"/>
            <a:chExt cx="8843013" cy="6093296"/>
          </a:xfrm>
        </p:grpSpPr>
        <p:sp>
          <p:nvSpPr>
            <p:cNvPr id="3" name="순서도: 준비 2"/>
            <p:cNvSpPr/>
            <p:nvPr/>
          </p:nvSpPr>
          <p:spPr>
            <a:xfrm>
              <a:off x="150494" y="382352"/>
              <a:ext cx="8843013" cy="6093296"/>
            </a:xfrm>
            <a:prstGeom prst="flowChartPreparati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나눔바른고딕" panose="020B0603020101020101" pitchFamily="50" charset="-127"/>
                <a:ea typeface="나눔바른고딕" panose="020B0603020101020101" pitchFamily="50" charset="-127"/>
              </a:endParaRPr>
            </a:p>
          </p:txBody>
        </p:sp>
        <p:cxnSp>
          <p:nvCxnSpPr>
            <p:cNvPr id="7" name="직선 화살표 연결선 6"/>
            <p:cNvCxnSpPr/>
            <p:nvPr/>
          </p:nvCxnSpPr>
          <p:spPr>
            <a:xfrm>
              <a:off x="150494" y="3429000"/>
              <a:ext cx="8843013" cy="0"/>
            </a:xfrm>
            <a:prstGeom prst="straightConnector1">
              <a:avLst/>
            </a:prstGeom>
            <a:ln>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 name="TextBox 3"/>
          <p:cNvSpPr txBox="1"/>
          <p:nvPr/>
        </p:nvSpPr>
        <p:spPr>
          <a:xfrm>
            <a:off x="3244044" y="2636912"/>
            <a:ext cx="2655920" cy="769441"/>
          </a:xfrm>
          <a:prstGeom prst="rect">
            <a:avLst/>
          </a:prstGeom>
          <a:noFill/>
        </p:spPr>
        <p:txBody>
          <a:bodyPr wrap="none" rtlCol="0">
            <a:spAutoFit/>
          </a:bodyPr>
          <a:lstStyle/>
          <a:p>
            <a:pPr algn="ctr"/>
            <a:r>
              <a:rPr lang="en-US" altLang="ko-KR" sz="4400" spc="-300" dirty="0">
                <a:solidFill>
                  <a:schemeClr val="bg1"/>
                </a:solidFill>
                <a:latin typeface="나눔바른고딕" panose="020B0603020101020101" pitchFamily="50" charset="-127"/>
                <a:ea typeface="나눔바른고딕" panose="020B0603020101020101" pitchFamily="50" charset="-127"/>
              </a:rPr>
              <a:t>Thank you.</a:t>
            </a:r>
            <a:endParaRPr lang="ko-KR" altLang="en-US" sz="4400" spc="-300" dirty="0">
              <a:solidFill>
                <a:schemeClr val="bg1"/>
              </a:solidFill>
              <a:latin typeface="나눔바른고딕" panose="020B0603020101020101" pitchFamily="50" charset="-127"/>
              <a:ea typeface="나눔바른고딕" panose="020B0603020101020101" pitchFamily="50" charset="-127"/>
            </a:endParaRPr>
          </a:p>
        </p:txBody>
      </p:sp>
      <p:pic>
        <p:nvPicPr>
          <p:cNvPr id="14" name="Picture 2" descr="C:\Users\madeit-top1\Documents\PPT\icon\심플 도톰한\award ribbon.png"/>
          <p:cNvPicPr>
            <a:picLocks noChangeAspect="1" noChangeArrowheads="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4258631" y="476672"/>
            <a:ext cx="626739" cy="62673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3779912" y="5631631"/>
            <a:ext cx="2005678" cy="461665"/>
          </a:xfrm>
          <a:prstGeom prst="rect">
            <a:avLst/>
          </a:prstGeom>
          <a:noFill/>
        </p:spPr>
        <p:txBody>
          <a:bodyPr wrap="none" rtlCol="0">
            <a:spAutoFit/>
          </a:bodyPr>
          <a:lstStyle/>
          <a:p>
            <a:pPr algn="ctr"/>
            <a:r>
              <a:rPr lang="en-US" altLang="ko-KR" sz="1200" spc="300" dirty="0">
                <a:solidFill>
                  <a:schemeClr val="bg1"/>
                </a:solidFill>
                <a:latin typeface="나눔바른고딕" panose="020B0603020101020101" pitchFamily="50" charset="-127"/>
                <a:ea typeface="나눔바른고딕" panose="020B0603020101020101" pitchFamily="50" charset="-127"/>
              </a:rPr>
              <a:t>2016 </a:t>
            </a:r>
            <a:r>
              <a:rPr lang="ko-KR" altLang="en-US" sz="1200" spc="300" dirty="0">
                <a:solidFill>
                  <a:schemeClr val="bg1"/>
                </a:solidFill>
                <a:latin typeface="나눔바른고딕" panose="020B0603020101020101" pitchFamily="50" charset="-127"/>
                <a:ea typeface="나눔바른고딕" panose="020B0603020101020101" pitchFamily="50" charset="-127"/>
              </a:rPr>
              <a:t>소프트웨어공학</a:t>
            </a:r>
            <a:endParaRPr lang="en-US" altLang="ko-KR" sz="1200" spc="300" dirty="0">
              <a:solidFill>
                <a:schemeClr val="bg1"/>
              </a:solidFill>
              <a:latin typeface="나눔바른고딕" panose="020B0603020101020101" pitchFamily="50" charset="-127"/>
              <a:ea typeface="나눔바른고딕" panose="020B0603020101020101" pitchFamily="50" charset="-127"/>
            </a:endParaRPr>
          </a:p>
          <a:p>
            <a:pPr algn="ctr"/>
            <a:r>
              <a:rPr lang="en-US" altLang="ko-KR" sz="1200" spc="300" dirty="0">
                <a:solidFill>
                  <a:schemeClr val="bg1"/>
                </a:solidFill>
                <a:latin typeface="나눔바른고딕" panose="020B0603020101020101" pitchFamily="50" charset="-127"/>
                <a:ea typeface="나눔바른고딕" panose="020B0603020101020101" pitchFamily="50" charset="-127"/>
              </a:rPr>
              <a:t>Team 1</a:t>
            </a:r>
            <a:endParaRPr lang="ko-KR" altLang="en-US" sz="1200" spc="300" dirty="0">
              <a:solidFill>
                <a:schemeClr val="bg1"/>
              </a:solidFill>
              <a:latin typeface="나눔바른고딕" panose="020B0603020101020101" pitchFamily="50" charset="-127"/>
              <a:ea typeface="나눔바른고딕" panose="020B0603020101020101" pitchFamily="50" charset="-127"/>
            </a:endParaRPr>
          </a:p>
        </p:txBody>
      </p:sp>
      <p:sp>
        <p:nvSpPr>
          <p:cNvPr id="13" name="직사각형 12"/>
          <p:cNvSpPr/>
          <p:nvPr/>
        </p:nvSpPr>
        <p:spPr>
          <a:xfrm>
            <a:off x="3779913" y="5588448"/>
            <a:ext cx="2005658"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pic>
        <p:nvPicPr>
          <p:cNvPr id="15" name="그림 14"/>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foregroundMark x1="6332" y1="10769" x2="6332" y2="10769"/>
                        <a14:foregroundMark x1="14248" y1="16154" x2="14248" y2="16154"/>
                        <a14:foregroundMark x1="20580" y1="13077" x2="20580" y2="13077"/>
                        <a14:foregroundMark x1="5541" y1="46154" x2="5541" y2="46154"/>
                        <a14:foregroundMark x1="6332" y1="32308" x2="6332" y2="32308"/>
                        <a14:foregroundMark x1="43799" y1="24615" x2="43799" y2="24615"/>
                        <a14:foregroundMark x1="41161" y1="12308" x2="41161" y2="12308"/>
                        <a14:foregroundMark x1="57256" y1="10769" x2="57256" y2="10769"/>
                        <a14:foregroundMark x1="67018" y1="13077" x2="67018" y2="13077"/>
                        <a14:foregroundMark x1="65435" y1="43077" x2="65435" y2="43077"/>
                        <a14:foregroundMark x1="73087" y1="40000" x2="73087" y2="40000"/>
                        <a14:backgroundMark x1="26913" y1="93077" x2="26913" y2="93077"/>
                        <a14:backgroundMark x1="18470" y1="64615" x2="18470" y2="64615"/>
                        <a14:backgroundMark x1="13193" y1="67692" x2="13193" y2="67692"/>
                        <a14:backgroundMark x1="12665" y1="67692" x2="12665" y2="67692"/>
                        <a14:backgroundMark x1="9499" y1="70769" x2="9499" y2="70769"/>
                        <a14:backgroundMark x1="9235" y1="83846" x2="10818" y2="85385"/>
                        <a14:backgroundMark x1="17414" y1="83846" x2="18997" y2="82308"/>
                        <a14:backgroundMark x1="26913" y1="75385" x2="28760" y2="74615"/>
                        <a14:backgroundMark x1="30607" y1="75385" x2="35884" y2="78462"/>
                        <a14:backgroundMark x1="43536" y1="80000" x2="45119" y2="80000"/>
                        <a14:backgroundMark x1="54354" y1="80000" x2="56464" y2="80000"/>
                        <a14:backgroundMark x1="64380" y1="78462" x2="67282" y2="78462"/>
                        <a14:backgroundMark x1="73879" y1="76923" x2="78100" y2="77692"/>
                        <a14:backgroundMark x1="84169" y1="77692" x2="87335" y2="76923"/>
                        <a14:backgroundMark x1="90765" y1="73846" x2="91293" y2="72308"/>
                        <a14:backgroundMark x1="92612" y1="43077" x2="92612" y2="43077"/>
                        <a14:backgroundMark x1="86280" y1="20769" x2="86280" y2="20769"/>
                        <a14:backgroundMark x1="78628" y1="24615" x2="78628" y2="24615"/>
                        <a14:backgroundMark x1="73087" y1="26154" x2="73087" y2="26154"/>
                        <a14:backgroundMark x1="74406" y1="7692" x2="74406" y2="7692"/>
                        <a14:backgroundMark x1="72032" y1="1538" x2="72032" y2="1538"/>
                        <a14:backgroundMark x1="83905" y1="5385" x2="83905" y2="5385"/>
                        <a14:backgroundMark x1="96834" y1="13846" x2="96834" y2="13846"/>
                        <a14:backgroundMark x1="95515" y1="24615" x2="95515" y2="24615"/>
                      </a14:backgroundRemoval>
                    </a14:imgEffect>
                  </a14:imgLayer>
                </a14:imgProps>
              </a:ext>
              <a:ext uri="{28A0092B-C50C-407E-A947-70E740481C1C}">
                <a14:useLocalDpi xmlns:a14="http://schemas.microsoft.com/office/drawing/2010/main" val="0"/>
              </a:ext>
            </a:extLst>
          </a:blip>
          <a:stretch>
            <a:fillRect/>
          </a:stretch>
        </p:blipFill>
        <p:spPr>
          <a:xfrm>
            <a:off x="6228184" y="3573016"/>
            <a:ext cx="2099310" cy="720080"/>
          </a:xfrm>
          <a:prstGeom prst="rect">
            <a:avLst/>
          </a:prstGeom>
        </p:spPr>
      </p:pic>
    </p:spTree>
    <p:extLst>
      <p:ext uri="{BB962C8B-B14F-4D97-AF65-F5344CB8AC3E}">
        <p14:creationId xmlns:p14="http://schemas.microsoft.com/office/powerpoint/2010/main" val="379254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갈매기형 수장 38"/>
          <p:cNvSpPr/>
          <p:nvPr/>
        </p:nvSpPr>
        <p:spPr>
          <a:xfrm>
            <a:off x="0" y="0"/>
            <a:ext cx="4860032" cy="6858000"/>
          </a:xfrm>
          <a:prstGeom prst="chevron">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나눔바른고딕" panose="020B0603020101020101" pitchFamily="50" charset="-127"/>
              <a:ea typeface="나눔바른고딕" panose="020B0603020101020101" pitchFamily="50" charset="-127"/>
            </a:endParaRPr>
          </a:p>
        </p:txBody>
      </p:sp>
      <p:sp>
        <p:nvSpPr>
          <p:cNvPr id="5" name="직사각형 4"/>
          <p:cNvSpPr/>
          <p:nvPr/>
        </p:nvSpPr>
        <p:spPr>
          <a:xfrm>
            <a:off x="1259632" y="-6748"/>
            <a:ext cx="7860432" cy="790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21" name="직사각형 20"/>
          <p:cNvSpPr/>
          <p:nvPr/>
        </p:nvSpPr>
        <p:spPr>
          <a:xfrm>
            <a:off x="1259632" y="761861"/>
            <a:ext cx="7884368"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9" name="직사각형 8"/>
          <p:cNvSpPr/>
          <p:nvPr/>
        </p:nvSpPr>
        <p:spPr>
          <a:xfrm>
            <a:off x="820" y="601638"/>
            <a:ext cx="1296144" cy="62563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2" name="순서도: 수동 입력 1"/>
          <p:cNvSpPr/>
          <p:nvPr/>
        </p:nvSpPr>
        <p:spPr>
          <a:xfrm flipV="1">
            <a:off x="820" y="-6748"/>
            <a:ext cx="1296144" cy="812105"/>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13" name="직각 삼각형 12"/>
          <p:cNvSpPr/>
          <p:nvPr/>
        </p:nvSpPr>
        <p:spPr>
          <a:xfrm flipH="1" flipV="1">
            <a:off x="820" y="-2769"/>
            <a:ext cx="1296144" cy="9554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27" name="직사각형 26"/>
          <p:cNvSpPr/>
          <p:nvPr/>
        </p:nvSpPr>
        <p:spPr>
          <a:xfrm>
            <a:off x="2130222" y="179929"/>
            <a:ext cx="5907900" cy="584775"/>
          </a:xfrm>
          <a:prstGeom prst="rect">
            <a:avLst/>
          </a:prstGeom>
        </p:spPr>
        <p:txBody>
          <a:bodyPr wrap="none">
            <a:spAutoFit/>
          </a:bodyPr>
          <a:lstStyle/>
          <a:p>
            <a:pPr algn="ctr"/>
            <a:r>
              <a:rPr lang="en-US" altLang="ko-KR" sz="3200" spc="-300" dirty="0" err="1">
                <a:solidFill>
                  <a:schemeClr val="accent5"/>
                </a:solidFill>
                <a:latin typeface="a옛날목욕탕L" panose="02020600000000000000" pitchFamily="18" charset="-127"/>
                <a:ea typeface="a옛날목욕탕L" panose="02020600000000000000" pitchFamily="18" charset="-127"/>
              </a:rPr>
              <a:t>Backgroud</a:t>
            </a:r>
            <a:r>
              <a:rPr lang="en-US" altLang="ko-KR" sz="3200" spc="-300" dirty="0">
                <a:solidFill>
                  <a:schemeClr val="accent5"/>
                </a:solidFill>
                <a:latin typeface="a옛날목욕탕L" panose="02020600000000000000" pitchFamily="18" charset="-127"/>
                <a:ea typeface="a옛날목욕탕L" panose="02020600000000000000" pitchFamily="18" charset="-127"/>
              </a:rPr>
              <a:t>  to choose this idea</a:t>
            </a:r>
            <a:endParaRPr lang="ko-KR" altLang="en-US" sz="3200" spc="-300" dirty="0">
              <a:solidFill>
                <a:schemeClr val="accent5"/>
              </a:solidFill>
              <a:latin typeface="a옛날목욕탕L" panose="02020600000000000000" pitchFamily="18" charset="-127"/>
              <a:ea typeface="a옛날목욕탕L" panose="02020600000000000000" pitchFamily="18" charset="-127"/>
            </a:endParaRPr>
          </a:p>
        </p:txBody>
      </p:sp>
      <p:sp>
        <p:nvSpPr>
          <p:cNvPr id="34" name="직사각형 33"/>
          <p:cNvSpPr/>
          <p:nvPr/>
        </p:nvSpPr>
        <p:spPr>
          <a:xfrm>
            <a:off x="1259632" y="-6394"/>
            <a:ext cx="7884368" cy="9867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35" name="오각형 34"/>
          <p:cNvSpPr/>
          <p:nvPr/>
        </p:nvSpPr>
        <p:spPr>
          <a:xfrm>
            <a:off x="76770" y="1345451"/>
            <a:ext cx="1136231" cy="27699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grpSp>
        <p:nvGrpSpPr>
          <p:cNvPr id="3" name="그룹 30"/>
          <p:cNvGrpSpPr/>
          <p:nvPr/>
        </p:nvGrpSpPr>
        <p:grpSpPr>
          <a:xfrm>
            <a:off x="77601" y="1351801"/>
            <a:ext cx="1039260" cy="2365231"/>
            <a:chOff x="136931" y="2276872"/>
            <a:chExt cx="1039260" cy="2365231"/>
          </a:xfrm>
        </p:grpSpPr>
        <p:sp>
          <p:nvSpPr>
            <p:cNvPr id="24" name="직사각형 23"/>
            <p:cNvSpPr/>
            <p:nvPr/>
          </p:nvSpPr>
          <p:spPr>
            <a:xfrm>
              <a:off x="413545" y="2972949"/>
              <a:ext cx="486030"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Idea</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28" name="직사각형 27"/>
            <p:cNvSpPr/>
            <p:nvPr/>
          </p:nvSpPr>
          <p:spPr>
            <a:xfrm>
              <a:off x="136931" y="2276872"/>
              <a:ext cx="1039260" cy="276999"/>
            </a:xfrm>
            <a:prstGeom prst="rect">
              <a:avLst/>
            </a:prstGeom>
          </p:spPr>
          <p:txBody>
            <a:bodyPr wrap="none">
              <a:spAutoFit/>
            </a:bodyPr>
            <a:lstStyle/>
            <a:p>
              <a:pPr algn="ctr"/>
              <a:r>
                <a:rPr lang="en-US" altLang="ko-KR" sz="1200" b="1" dirty="0">
                  <a:solidFill>
                    <a:schemeClr val="accent5"/>
                  </a:solidFill>
                  <a:latin typeface="나눔바른고딕" panose="020B0603020101020101" pitchFamily="50" charset="-127"/>
                  <a:ea typeface="나눔바른고딕" panose="020B0603020101020101" pitchFamily="50" charset="-127"/>
                </a:rPr>
                <a:t>Introduction</a:t>
              </a:r>
              <a:endParaRPr lang="ko-KR" altLang="en-US" sz="1200" b="1" dirty="0">
                <a:solidFill>
                  <a:schemeClr val="accent5"/>
                </a:solidFill>
                <a:latin typeface="나눔바른고딕" panose="020B0603020101020101" pitchFamily="50" charset="-127"/>
                <a:ea typeface="나눔바른고딕" panose="020B0603020101020101" pitchFamily="50" charset="-127"/>
              </a:endParaRPr>
            </a:p>
          </p:txBody>
        </p:sp>
        <p:sp>
          <p:nvSpPr>
            <p:cNvPr id="29" name="직사각형 28"/>
            <p:cNvSpPr/>
            <p:nvPr/>
          </p:nvSpPr>
          <p:spPr>
            <a:xfrm>
              <a:off x="259049" y="3669026"/>
              <a:ext cx="795026"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Progress</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30" name="직사각형 29"/>
            <p:cNvSpPr/>
            <p:nvPr/>
          </p:nvSpPr>
          <p:spPr>
            <a:xfrm>
              <a:off x="204610" y="4365104"/>
              <a:ext cx="903902"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Schedules</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grpSp>
      <p:sp>
        <p:nvSpPr>
          <p:cNvPr id="36" name="순서도: 준비 35"/>
          <p:cNvSpPr/>
          <p:nvPr/>
        </p:nvSpPr>
        <p:spPr>
          <a:xfrm>
            <a:off x="301664" y="6165304"/>
            <a:ext cx="694456" cy="526368"/>
          </a:xfrm>
          <a:prstGeom prst="flowChartPreparati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나눔바른고딕" panose="020B0603020101020101" pitchFamily="50" charset="-127"/>
              <a:ea typeface="나눔바른고딕" panose="020B0603020101020101" pitchFamily="50" charset="-127"/>
            </a:endParaRPr>
          </a:p>
        </p:txBody>
      </p:sp>
      <p:pic>
        <p:nvPicPr>
          <p:cNvPr id="37" name="Picture 2" descr="C:\Users\madeit-top1\Documents\PPT\icon\심플 도톰한\award ribbon.png"/>
          <p:cNvPicPr>
            <a:picLocks noChangeAspect="1" noChangeArrowheads="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466969" y="6251599"/>
            <a:ext cx="353777" cy="353777"/>
          </a:xfrm>
          <a:prstGeom prst="rect">
            <a:avLst/>
          </a:prstGeom>
          <a:noFill/>
          <a:extLst>
            <a:ext uri="{909E8E84-426E-40DD-AFC4-6F175D3DCCD1}">
              <a14:hiddenFill xmlns:a14="http://schemas.microsoft.com/office/drawing/2010/main">
                <a:solidFill>
                  <a:srgbClr val="FFFFFF"/>
                </a:solidFill>
              </a14:hiddenFill>
            </a:ext>
          </a:extLst>
        </p:spPr>
      </p:pic>
      <p:pic>
        <p:nvPicPr>
          <p:cNvPr id="25" name="그림 24"/>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foregroundMark x1="36150" y1="50704" x2="37559" y2="50704"/>
                        <a14:foregroundMark x1="49296" y1="55869" x2="49296" y2="55869"/>
                      </a14:backgroundRemoval>
                    </a14:imgEffect>
                  </a14:imgLayer>
                </a14:imgProps>
              </a:ext>
              <a:ext uri="{28A0092B-C50C-407E-A947-70E740481C1C}">
                <a14:useLocalDpi xmlns:a14="http://schemas.microsoft.com/office/drawing/2010/main" val="0"/>
              </a:ext>
            </a:extLst>
          </a:blip>
          <a:stretch>
            <a:fillRect/>
          </a:stretch>
        </p:blipFill>
        <p:spPr>
          <a:xfrm>
            <a:off x="304704" y="106778"/>
            <a:ext cx="585051" cy="585051"/>
          </a:xfrm>
          <a:prstGeom prst="rect">
            <a:avLst/>
          </a:prstGeom>
        </p:spPr>
      </p:pic>
      <p:pic>
        <p:nvPicPr>
          <p:cNvPr id="33" name="그림 32"/>
          <p:cNvPicPr>
            <a:picLocks noChangeAspect="1"/>
          </p:cNvPicPr>
          <p:nvPr/>
        </p:nvPicPr>
        <p:blipFill>
          <a:blip r:embed="rId6">
            <a:extLst>
              <a:ext uri="{BEBA8EAE-BF5A-486C-A8C5-ECC9F3942E4B}">
                <a14:imgProps xmlns:a14="http://schemas.microsoft.com/office/drawing/2010/main">
                  <a14:imgLayer r:embed="rId7">
                    <a14:imgEffect>
                      <a14:backgroundRemoval t="0" b="100000" l="0" r="100000">
                        <a14:foregroundMark x1="6332" y1="10769" x2="6332" y2="10769"/>
                        <a14:foregroundMark x1="14248" y1="16154" x2="14248" y2="16154"/>
                        <a14:foregroundMark x1="20580" y1="13077" x2="20580" y2="13077"/>
                        <a14:foregroundMark x1="5541" y1="46154" x2="5541" y2="46154"/>
                        <a14:foregroundMark x1="6332" y1="32308" x2="6332" y2="32308"/>
                        <a14:foregroundMark x1="43799" y1="24615" x2="43799" y2="24615"/>
                        <a14:foregroundMark x1="41161" y1="12308" x2="41161" y2="12308"/>
                        <a14:foregroundMark x1="57256" y1="10769" x2="57256" y2="10769"/>
                        <a14:foregroundMark x1="67018" y1="13077" x2="67018" y2="13077"/>
                        <a14:foregroundMark x1="65435" y1="43077" x2="65435" y2="43077"/>
                        <a14:foregroundMark x1="73087" y1="40000" x2="73087" y2="40000"/>
                        <a14:foregroundMark x1="58575" y1="18462" x2="58575" y2="18462"/>
                        <a14:foregroundMark x1="41689" y1="28462" x2="41689" y2="28462"/>
                        <a14:backgroundMark x1="26913" y1="93077" x2="26913" y2="93077"/>
                        <a14:backgroundMark x1="18470" y1="64615" x2="18470" y2="64615"/>
                        <a14:backgroundMark x1="13193" y1="67692" x2="13193" y2="67692"/>
                        <a14:backgroundMark x1="12665" y1="67692" x2="12665" y2="67692"/>
                        <a14:backgroundMark x1="9499" y1="70769" x2="9499" y2="70769"/>
                        <a14:backgroundMark x1="9235" y1="83846" x2="10818" y2="85385"/>
                        <a14:backgroundMark x1="17414" y1="83846" x2="18997" y2="82308"/>
                        <a14:backgroundMark x1="26913" y1="75385" x2="28760" y2="74615"/>
                        <a14:backgroundMark x1="30607" y1="75385" x2="35884" y2="78462"/>
                        <a14:backgroundMark x1="43536" y1="80000" x2="45119" y2="80000"/>
                        <a14:backgroundMark x1="54354" y1="80000" x2="56464" y2="80000"/>
                        <a14:backgroundMark x1="64380" y1="78462" x2="67282" y2="78462"/>
                        <a14:backgroundMark x1="73879" y1="76923" x2="78100" y2="77692"/>
                        <a14:backgroundMark x1="84169" y1="77692" x2="87335" y2="76923"/>
                        <a14:backgroundMark x1="90765" y1="73846" x2="91293" y2="72308"/>
                        <a14:backgroundMark x1="92612" y1="43077" x2="92612" y2="43077"/>
                        <a14:backgroundMark x1="86280" y1="20769" x2="86280" y2="20769"/>
                        <a14:backgroundMark x1="78628" y1="24615" x2="78628" y2="24615"/>
                        <a14:backgroundMark x1="73087" y1="26154" x2="73087" y2="26154"/>
                        <a14:backgroundMark x1="74406" y1="7692" x2="74406" y2="7692"/>
                        <a14:backgroundMark x1="72032" y1="1538" x2="72032" y2="1538"/>
                        <a14:backgroundMark x1="83905" y1="5385" x2="83905" y2="5385"/>
                        <a14:backgroundMark x1="96834" y1="13846" x2="96834" y2="13846"/>
                        <a14:backgroundMark x1="95515" y1="24615" x2="95515" y2="24615"/>
                      </a14:backgroundRemoval>
                    </a14:imgEffect>
                  </a14:imgLayer>
                </a14:imgProps>
              </a:ext>
              <a:ext uri="{28A0092B-C50C-407E-A947-70E740481C1C}">
                <a14:useLocalDpi xmlns:a14="http://schemas.microsoft.com/office/drawing/2010/main" val="0"/>
              </a:ext>
            </a:extLst>
          </a:blip>
          <a:stretch>
            <a:fillRect/>
          </a:stretch>
        </p:blipFill>
        <p:spPr>
          <a:xfrm>
            <a:off x="7668344" y="6341999"/>
            <a:ext cx="1584176" cy="543385"/>
          </a:xfrm>
          <a:prstGeom prst="rect">
            <a:avLst/>
          </a:prstGeom>
        </p:spPr>
      </p:pic>
      <p:sp>
        <p:nvSpPr>
          <p:cNvPr id="23" name="TextBox 22"/>
          <p:cNvSpPr txBox="1"/>
          <p:nvPr/>
        </p:nvSpPr>
        <p:spPr>
          <a:xfrm>
            <a:off x="1714480" y="979468"/>
            <a:ext cx="6786578" cy="5816977"/>
          </a:xfrm>
          <a:prstGeom prst="rect">
            <a:avLst/>
          </a:prstGeom>
          <a:noFill/>
        </p:spPr>
        <p:txBody>
          <a:bodyPr wrap="square" rtlCol="0">
            <a:spAutoFit/>
          </a:bodyPr>
          <a:lstStyle/>
          <a:p>
            <a:r>
              <a:rPr lang="en-US" b="1" dirty="0"/>
              <a:t>Frustration in App Usage</a:t>
            </a:r>
          </a:p>
          <a:p>
            <a:r>
              <a:rPr lang="en-US" sz="1400" dirty="0"/>
              <a:t>Many participants experienced frustration when trying to access app features, something that didn’t surprise one of the interviewers.</a:t>
            </a:r>
          </a:p>
          <a:p>
            <a:r>
              <a:rPr lang="en-US" sz="1400" dirty="0"/>
              <a:t>“I consider myself a pretty tech-savvy guy,” said </a:t>
            </a:r>
            <a:r>
              <a:rPr lang="en-US" sz="1400" dirty="0" err="1"/>
              <a:t>Gato</a:t>
            </a:r>
            <a:r>
              <a:rPr lang="en-US" sz="1400" dirty="0"/>
              <a:t> </a:t>
            </a:r>
            <a:r>
              <a:rPr lang="en-US" sz="1400" dirty="0" err="1"/>
              <a:t>Gourley</a:t>
            </a:r>
            <a:r>
              <a:rPr lang="en-US" sz="1400" dirty="0"/>
              <a:t>, the study’s project coordinator. “But I had trouble using several of these apps as well – they just weren’t very intuitive.”</a:t>
            </a:r>
          </a:p>
          <a:p>
            <a:r>
              <a:rPr lang="en-US" sz="1400" dirty="0"/>
              <a:t>In almost all cases, the participants were unable to get to a point where they were productively using any of the applications. For example, participants were only able to complete 51 percent of data-entry tasks across all apps. Even more concerning, participants could successfully retrieve data from the same apps less than half the time (43 percent).</a:t>
            </a:r>
          </a:p>
          <a:p>
            <a:r>
              <a:rPr lang="en-US" sz="1400" dirty="0"/>
              <a:t>Participants were unable to complete these in-app tasks despite the fact that most had expressed interest in using mobile applications to manage their health concerns.</a:t>
            </a:r>
          </a:p>
          <a:p>
            <a:r>
              <a:rPr lang="en-US" sz="1400" dirty="0"/>
              <a:t>With the advent of electronic medical records and other efforts to create a more personalized approach to health care, </a:t>
            </a:r>
            <a:r>
              <a:rPr lang="en-US" sz="1400" dirty="0" err="1"/>
              <a:t>Sarkar</a:t>
            </a:r>
            <a:r>
              <a:rPr lang="en-US" sz="1400" dirty="0"/>
              <a:t> believes that the time is ripe for developers to create new apps that can move the needle even further.</a:t>
            </a:r>
          </a:p>
          <a:p>
            <a:r>
              <a:rPr lang="en-US" sz="1400" dirty="0"/>
              <a:t>“We have such a great opportunity now for patients to use mobile technology to interact with their medical providers and to become more involved in their own care – which we know results in improved health outcomes,” </a:t>
            </a:r>
            <a:r>
              <a:rPr lang="en-US" sz="1400" dirty="0" err="1"/>
              <a:t>Sarkar</a:t>
            </a:r>
            <a:r>
              <a:rPr lang="en-US" sz="1400" dirty="0"/>
              <a:t> said. “Nowhere is this more important than for vulnerable populations who often suffer disproportionately from a multitude of chronic, serious conditions. If we can give them the tools to manage their health between medical visits, the benefits could be tremendous.”</a:t>
            </a:r>
          </a:p>
          <a:p>
            <a:r>
              <a:rPr lang="en-US" altLang="ko-KR" dirty="0"/>
              <a:t>-UCSF Research</a:t>
            </a:r>
            <a:endParaRPr lang="ko-KR" altLang="en-US" dirty="0"/>
          </a:p>
        </p:txBody>
      </p:sp>
    </p:spTree>
    <p:extLst>
      <p:ext uri="{BB962C8B-B14F-4D97-AF65-F5344CB8AC3E}">
        <p14:creationId xmlns:p14="http://schemas.microsoft.com/office/powerpoint/2010/main" val="3248408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갈매기형 수장 38"/>
          <p:cNvSpPr/>
          <p:nvPr/>
        </p:nvSpPr>
        <p:spPr>
          <a:xfrm>
            <a:off x="0" y="0"/>
            <a:ext cx="4860032" cy="6858000"/>
          </a:xfrm>
          <a:prstGeom prst="chevron">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나눔바른고딕" panose="020B0603020101020101" pitchFamily="50" charset="-127"/>
              <a:ea typeface="나눔바른고딕" panose="020B0603020101020101" pitchFamily="50" charset="-127"/>
            </a:endParaRPr>
          </a:p>
        </p:txBody>
      </p:sp>
      <p:sp>
        <p:nvSpPr>
          <p:cNvPr id="5" name="직사각형 4"/>
          <p:cNvSpPr/>
          <p:nvPr/>
        </p:nvSpPr>
        <p:spPr>
          <a:xfrm>
            <a:off x="1259632" y="-6748"/>
            <a:ext cx="7860432" cy="790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21" name="직사각형 20"/>
          <p:cNvSpPr/>
          <p:nvPr/>
        </p:nvSpPr>
        <p:spPr>
          <a:xfrm>
            <a:off x="1259632" y="761861"/>
            <a:ext cx="7884368"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9" name="직사각형 8"/>
          <p:cNvSpPr/>
          <p:nvPr/>
        </p:nvSpPr>
        <p:spPr>
          <a:xfrm>
            <a:off x="820" y="601638"/>
            <a:ext cx="1296144" cy="62563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2" name="순서도: 수동 입력 1"/>
          <p:cNvSpPr/>
          <p:nvPr/>
        </p:nvSpPr>
        <p:spPr>
          <a:xfrm flipV="1">
            <a:off x="820" y="-6748"/>
            <a:ext cx="1296144" cy="812105"/>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13" name="직각 삼각형 12"/>
          <p:cNvSpPr/>
          <p:nvPr/>
        </p:nvSpPr>
        <p:spPr>
          <a:xfrm flipH="1" flipV="1">
            <a:off x="820" y="-2769"/>
            <a:ext cx="1296144" cy="9554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27" name="직사각형 26"/>
          <p:cNvSpPr/>
          <p:nvPr/>
        </p:nvSpPr>
        <p:spPr>
          <a:xfrm>
            <a:off x="2130222" y="179929"/>
            <a:ext cx="5907900" cy="584775"/>
          </a:xfrm>
          <a:prstGeom prst="rect">
            <a:avLst/>
          </a:prstGeom>
        </p:spPr>
        <p:txBody>
          <a:bodyPr wrap="none">
            <a:spAutoFit/>
          </a:bodyPr>
          <a:lstStyle/>
          <a:p>
            <a:pPr algn="ctr"/>
            <a:r>
              <a:rPr lang="en-US" altLang="ko-KR" sz="3200" spc="-300" dirty="0" err="1">
                <a:solidFill>
                  <a:schemeClr val="accent5"/>
                </a:solidFill>
                <a:latin typeface="a옛날목욕탕L" panose="02020600000000000000" pitchFamily="18" charset="-127"/>
                <a:ea typeface="a옛날목욕탕L" panose="02020600000000000000" pitchFamily="18" charset="-127"/>
              </a:rPr>
              <a:t>Backgroud</a:t>
            </a:r>
            <a:r>
              <a:rPr lang="en-US" altLang="ko-KR" sz="3200" spc="-300" dirty="0">
                <a:solidFill>
                  <a:schemeClr val="accent5"/>
                </a:solidFill>
                <a:latin typeface="a옛날목욕탕L" panose="02020600000000000000" pitchFamily="18" charset="-127"/>
                <a:ea typeface="a옛날목욕탕L" panose="02020600000000000000" pitchFamily="18" charset="-127"/>
              </a:rPr>
              <a:t>  to choose this idea</a:t>
            </a:r>
            <a:endParaRPr lang="ko-KR" altLang="en-US" sz="3200" spc="-300" dirty="0">
              <a:solidFill>
                <a:schemeClr val="accent5"/>
              </a:solidFill>
              <a:latin typeface="a옛날목욕탕L" panose="02020600000000000000" pitchFamily="18" charset="-127"/>
              <a:ea typeface="a옛날목욕탕L" panose="02020600000000000000" pitchFamily="18" charset="-127"/>
            </a:endParaRPr>
          </a:p>
        </p:txBody>
      </p:sp>
      <p:sp>
        <p:nvSpPr>
          <p:cNvPr id="34" name="직사각형 33"/>
          <p:cNvSpPr/>
          <p:nvPr/>
        </p:nvSpPr>
        <p:spPr>
          <a:xfrm>
            <a:off x="1259632" y="-6394"/>
            <a:ext cx="7884368" cy="9867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35" name="오각형 34"/>
          <p:cNvSpPr/>
          <p:nvPr/>
        </p:nvSpPr>
        <p:spPr>
          <a:xfrm>
            <a:off x="76770" y="1345451"/>
            <a:ext cx="1136231" cy="27699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grpSp>
        <p:nvGrpSpPr>
          <p:cNvPr id="31" name="그룹 30"/>
          <p:cNvGrpSpPr/>
          <p:nvPr/>
        </p:nvGrpSpPr>
        <p:grpSpPr>
          <a:xfrm>
            <a:off x="77601" y="1351801"/>
            <a:ext cx="1039260" cy="2365231"/>
            <a:chOff x="136931" y="2276872"/>
            <a:chExt cx="1039260" cy="2365231"/>
          </a:xfrm>
        </p:grpSpPr>
        <p:sp>
          <p:nvSpPr>
            <p:cNvPr id="24" name="직사각형 23"/>
            <p:cNvSpPr/>
            <p:nvPr/>
          </p:nvSpPr>
          <p:spPr>
            <a:xfrm>
              <a:off x="413545" y="2972949"/>
              <a:ext cx="486030"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Idea</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28" name="직사각형 27"/>
            <p:cNvSpPr/>
            <p:nvPr/>
          </p:nvSpPr>
          <p:spPr>
            <a:xfrm>
              <a:off x="136931" y="2276872"/>
              <a:ext cx="1039260" cy="276999"/>
            </a:xfrm>
            <a:prstGeom prst="rect">
              <a:avLst/>
            </a:prstGeom>
          </p:spPr>
          <p:txBody>
            <a:bodyPr wrap="none">
              <a:spAutoFit/>
            </a:bodyPr>
            <a:lstStyle/>
            <a:p>
              <a:pPr algn="ctr"/>
              <a:r>
                <a:rPr lang="en-US" altLang="ko-KR" sz="1200" b="1" dirty="0">
                  <a:solidFill>
                    <a:schemeClr val="accent5"/>
                  </a:solidFill>
                  <a:latin typeface="나눔바른고딕" panose="020B0603020101020101" pitchFamily="50" charset="-127"/>
                  <a:ea typeface="나눔바른고딕" panose="020B0603020101020101" pitchFamily="50" charset="-127"/>
                </a:rPr>
                <a:t>Introduction</a:t>
              </a:r>
              <a:endParaRPr lang="ko-KR" altLang="en-US" sz="1200" b="1" dirty="0">
                <a:solidFill>
                  <a:schemeClr val="accent5"/>
                </a:solidFill>
                <a:latin typeface="나눔바른고딕" panose="020B0603020101020101" pitchFamily="50" charset="-127"/>
                <a:ea typeface="나눔바른고딕" panose="020B0603020101020101" pitchFamily="50" charset="-127"/>
              </a:endParaRPr>
            </a:p>
          </p:txBody>
        </p:sp>
        <p:sp>
          <p:nvSpPr>
            <p:cNvPr id="29" name="직사각형 28"/>
            <p:cNvSpPr/>
            <p:nvPr/>
          </p:nvSpPr>
          <p:spPr>
            <a:xfrm>
              <a:off x="259049" y="3669026"/>
              <a:ext cx="795026"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Progress</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30" name="직사각형 29"/>
            <p:cNvSpPr/>
            <p:nvPr/>
          </p:nvSpPr>
          <p:spPr>
            <a:xfrm>
              <a:off x="204610" y="4365104"/>
              <a:ext cx="903902"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Schedules</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grpSp>
      <p:sp>
        <p:nvSpPr>
          <p:cNvPr id="36" name="순서도: 준비 35"/>
          <p:cNvSpPr/>
          <p:nvPr/>
        </p:nvSpPr>
        <p:spPr>
          <a:xfrm>
            <a:off x="301664" y="6165304"/>
            <a:ext cx="694456" cy="526368"/>
          </a:xfrm>
          <a:prstGeom prst="flowChartPreparati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나눔바른고딕" panose="020B0603020101020101" pitchFamily="50" charset="-127"/>
              <a:ea typeface="나눔바른고딕" panose="020B0603020101020101" pitchFamily="50" charset="-127"/>
            </a:endParaRPr>
          </a:p>
        </p:txBody>
      </p:sp>
      <p:pic>
        <p:nvPicPr>
          <p:cNvPr id="37" name="Picture 2" descr="C:\Users\madeit-top1\Documents\PPT\icon\심플 도톰한\award ribbon.png"/>
          <p:cNvPicPr>
            <a:picLocks noChangeAspect="1" noChangeArrowheads="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466969" y="6251599"/>
            <a:ext cx="353777" cy="353777"/>
          </a:xfrm>
          <a:prstGeom prst="rect">
            <a:avLst/>
          </a:prstGeom>
          <a:noFill/>
          <a:extLst>
            <a:ext uri="{909E8E84-426E-40DD-AFC4-6F175D3DCCD1}">
              <a14:hiddenFill xmlns:a14="http://schemas.microsoft.com/office/drawing/2010/main">
                <a:solidFill>
                  <a:srgbClr val="FFFFFF"/>
                </a:solidFill>
              </a14:hiddenFill>
            </a:ext>
          </a:extLst>
        </p:spPr>
      </p:pic>
      <p:pic>
        <p:nvPicPr>
          <p:cNvPr id="25" name="그림 24"/>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foregroundMark x1="36150" y1="50704" x2="37559" y2="50704"/>
                        <a14:foregroundMark x1="49296" y1="55869" x2="49296" y2="55869"/>
                      </a14:backgroundRemoval>
                    </a14:imgEffect>
                  </a14:imgLayer>
                </a14:imgProps>
              </a:ext>
              <a:ext uri="{28A0092B-C50C-407E-A947-70E740481C1C}">
                <a14:useLocalDpi xmlns:a14="http://schemas.microsoft.com/office/drawing/2010/main" val="0"/>
              </a:ext>
            </a:extLst>
          </a:blip>
          <a:stretch>
            <a:fillRect/>
          </a:stretch>
        </p:blipFill>
        <p:spPr>
          <a:xfrm>
            <a:off x="304704" y="106778"/>
            <a:ext cx="585051" cy="585051"/>
          </a:xfrm>
          <a:prstGeom prst="rect">
            <a:avLst/>
          </a:prstGeom>
        </p:spPr>
      </p:pic>
      <p:pic>
        <p:nvPicPr>
          <p:cNvPr id="33" name="그림 32"/>
          <p:cNvPicPr>
            <a:picLocks noChangeAspect="1"/>
          </p:cNvPicPr>
          <p:nvPr/>
        </p:nvPicPr>
        <p:blipFill>
          <a:blip r:embed="rId6">
            <a:extLst>
              <a:ext uri="{BEBA8EAE-BF5A-486C-A8C5-ECC9F3942E4B}">
                <a14:imgProps xmlns:a14="http://schemas.microsoft.com/office/drawing/2010/main">
                  <a14:imgLayer r:embed="rId7">
                    <a14:imgEffect>
                      <a14:backgroundRemoval t="0" b="100000" l="0" r="100000">
                        <a14:foregroundMark x1="6332" y1="10769" x2="6332" y2="10769"/>
                        <a14:foregroundMark x1="14248" y1="16154" x2="14248" y2="16154"/>
                        <a14:foregroundMark x1="20580" y1="13077" x2="20580" y2="13077"/>
                        <a14:foregroundMark x1="5541" y1="46154" x2="5541" y2="46154"/>
                        <a14:foregroundMark x1="6332" y1="32308" x2="6332" y2="32308"/>
                        <a14:foregroundMark x1="43799" y1="24615" x2="43799" y2="24615"/>
                        <a14:foregroundMark x1="41161" y1="12308" x2="41161" y2="12308"/>
                        <a14:foregroundMark x1="57256" y1="10769" x2="57256" y2="10769"/>
                        <a14:foregroundMark x1="67018" y1="13077" x2="67018" y2="13077"/>
                        <a14:foregroundMark x1="65435" y1="43077" x2="65435" y2="43077"/>
                        <a14:foregroundMark x1="73087" y1="40000" x2="73087" y2="40000"/>
                        <a14:foregroundMark x1="58575" y1="18462" x2="58575" y2="18462"/>
                        <a14:foregroundMark x1="41689" y1="28462" x2="41689" y2="28462"/>
                        <a14:backgroundMark x1="26913" y1="93077" x2="26913" y2="93077"/>
                        <a14:backgroundMark x1="18470" y1="64615" x2="18470" y2="64615"/>
                        <a14:backgroundMark x1="13193" y1="67692" x2="13193" y2="67692"/>
                        <a14:backgroundMark x1="12665" y1="67692" x2="12665" y2="67692"/>
                        <a14:backgroundMark x1="9499" y1="70769" x2="9499" y2="70769"/>
                        <a14:backgroundMark x1="9235" y1="83846" x2="10818" y2="85385"/>
                        <a14:backgroundMark x1="17414" y1="83846" x2="18997" y2="82308"/>
                        <a14:backgroundMark x1="26913" y1="75385" x2="28760" y2="74615"/>
                        <a14:backgroundMark x1="30607" y1="75385" x2="35884" y2="78462"/>
                        <a14:backgroundMark x1="43536" y1="80000" x2="45119" y2="80000"/>
                        <a14:backgroundMark x1="54354" y1="80000" x2="56464" y2="80000"/>
                        <a14:backgroundMark x1="64380" y1="78462" x2="67282" y2="78462"/>
                        <a14:backgroundMark x1="73879" y1="76923" x2="78100" y2="77692"/>
                        <a14:backgroundMark x1="84169" y1="77692" x2="87335" y2="76923"/>
                        <a14:backgroundMark x1="90765" y1="73846" x2="91293" y2="72308"/>
                        <a14:backgroundMark x1="92612" y1="43077" x2="92612" y2="43077"/>
                        <a14:backgroundMark x1="86280" y1="20769" x2="86280" y2="20769"/>
                        <a14:backgroundMark x1="78628" y1="24615" x2="78628" y2="24615"/>
                        <a14:backgroundMark x1="73087" y1="26154" x2="73087" y2="26154"/>
                        <a14:backgroundMark x1="74406" y1="7692" x2="74406" y2="7692"/>
                        <a14:backgroundMark x1="72032" y1="1538" x2="72032" y2="1538"/>
                        <a14:backgroundMark x1="83905" y1="5385" x2="83905" y2="5385"/>
                        <a14:backgroundMark x1="96834" y1="13846" x2="96834" y2="13846"/>
                        <a14:backgroundMark x1="95515" y1="24615" x2="95515" y2="24615"/>
                      </a14:backgroundRemoval>
                    </a14:imgEffect>
                  </a14:imgLayer>
                </a14:imgProps>
              </a:ext>
              <a:ext uri="{28A0092B-C50C-407E-A947-70E740481C1C}">
                <a14:useLocalDpi xmlns:a14="http://schemas.microsoft.com/office/drawing/2010/main" val="0"/>
              </a:ext>
            </a:extLst>
          </a:blip>
          <a:stretch>
            <a:fillRect/>
          </a:stretch>
        </p:blipFill>
        <p:spPr>
          <a:xfrm>
            <a:off x="7668344" y="6341999"/>
            <a:ext cx="1584176" cy="543385"/>
          </a:xfrm>
          <a:prstGeom prst="rect">
            <a:avLst/>
          </a:prstGeom>
        </p:spPr>
      </p:pic>
      <p:graphicFrame>
        <p:nvGraphicFramePr>
          <p:cNvPr id="22" name="다이어그램 21"/>
          <p:cNvGraphicFramePr/>
          <p:nvPr>
            <p:extLst>
              <p:ext uri="{D42A27DB-BD31-4B8C-83A1-F6EECF244321}">
                <p14:modId xmlns:p14="http://schemas.microsoft.com/office/powerpoint/2010/main" val="1858775726"/>
              </p:ext>
            </p:extLst>
          </p:nvPr>
        </p:nvGraphicFramePr>
        <p:xfrm>
          <a:off x="1411900" y="1124744"/>
          <a:ext cx="7624596" cy="52649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21303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갈매기형 수장 38"/>
          <p:cNvSpPr/>
          <p:nvPr/>
        </p:nvSpPr>
        <p:spPr>
          <a:xfrm>
            <a:off x="0" y="0"/>
            <a:ext cx="4860032" cy="6858000"/>
          </a:xfrm>
          <a:prstGeom prst="chevron">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나눔바른고딕" panose="020B0603020101020101" pitchFamily="50" charset="-127"/>
              <a:ea typeface="나눔바른고딕" panose="020B0603020101020101" pitchFamily="50" charset="-127"/>
            </a:endParaRPr>
          </a:p>
        </p:txBody>
      </p:sp>
      <p:sp>
        <p:nvSpPr>
          <p:cNvPr id="45" name="원형 화살표 44"/>
          <p:cNvSpPr/>
          <p:nvPr/>
        </p:nvSpPr>
        <p:spPr>
          <a:xfrm rot="16044532" flipV="1">
            <a:off x="3764946" y="1752590"/>
            <a:ext cx="2991072" cy="4114976"/>
          </a:xfrm>
          <a:prstGeom prst="circularArrow">
            <a:avLst>
              <a:gd name="adj1" fmla="val 7373"/>
              <a:gd name="adj2" fmla="val 1164581"/>
              <a:gd name="adj3" fmla="val 18914814"/>
              <a:gd name="adj4" fmla="val 928653"/>
              <a:gd name="adj5" fmla="val 11148"/>
            </a:avLst>
          </a:prstGeom>
          <a:gradFill>
            <a:gsLst>
              <a:gs pos="0">
                <a:schemeClr val="accent6">
                  <a:lumMod val="20000"/>
                  <a:lumOff val="80000"/>
                </a:schemeClr>
              </a:gs>
              <a:gs pos="37000">
                <a:schemeClr val="accent6">
                  <a:lumMod val="60000"/>
                  <a:lumOff val="40000"/>
                </a:schemeClr>
              </a:gs>
              <a:gs pos="70000">
                <a:schemeClr val="accent6">
                  <a:lumMod val="75000"/>
                </a:schemeClr>
              </a:gs>
              <a:gs pos="100000">
                <a:schemeClr val="accent6">
                  <a:lumMod val="50000"/>
                </a:schemeClr>
              </a:gs>
            </a:gsLst>
            <a:lin ang="2700000" scaled="0"/>
          </a:gradFill>
          <a:ln>
            <a:noFill/>
          </a:ln>
          <a:scene3d>
            <a:camera prst="orthographicFront">
              <a:rot lat="0" lon="10799978"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 name="직사각형 4"/>
          <p:cNvSpPr/>
          <p:nvPr/>
        </p:nvSpPr>
        <p:spPr>
          <a:xfrm>
            <a:off x="1259632" y="-6748"/>
            <a:ext cx="7860432" cy="790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21" name="직사각형 20"/>
          <p:cNvSpPr/>
          <p:nvPr/>
        </p:nvSpPr>
        <p:spPr>
          <a:xfrm>
            <a:off x="1259632" y="761861"/>
            <a:ext cx="7884368"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9" name="직사각형 8"/>
          <p:cNvSpPr/>
          <p:nvPr/>
        </p:nvSpPr>
        <p:spPr>
          <a:xfrm>
            <a:off x="-17536" y="601638"/>
            <a:ext cx="1296144" cy="62563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2" name="순서도: 수동 입력 1"/>
          <p:cNvSpPr/>
          <p:nvPr/>
        </p:nvSpPr>
        <p:spPr>
          <a:xfrm flipV="1">
            <a:off x="820" y="-6748"/>
            <a:ext cx="1296144" cy="812105"/>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13" name="직각 삼각형 12"/>
          <p:cNvSpPr/>
          <p:nvPr/>
        </p:nvSpPr>
        <p:spPr>
          <a:xfrm flipH="1" flipV="1">
            <a:off x="820" y="-2769"/>
            <a:ext cx="1296144" cy="9554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27" name="직사각형 26"/>
          <p:cNvSpPr/>
          <p:nvPr/>
        </p:nvSpPr>
        <p:spPr>
          <a:xfrm>
            <a:off x="2476188" y="179929"/>
            <a:ext cx="5215980" cy="584775"/>
          </a:xfrm>
          <a:prstGeom prst="rect">
            <a:avLst/>
          </a:prstGeom>
        </p:spPr>
        <p:txBody>
          <a:bodyPr wrap="none">
            <a:spAutoFit/>
          </a:bodyPr>
          <a:lstStyle/>
          <a:p>
            <a:pPr algn="ctr"/>
            <a:r>
              <a:rPr lang="en-US" altLang="ko-KR" sz="3200" spc="-150" dirty="0">
                <a:solidFill>
                  <a:schemeClr val="accent5"/>
                </a:solidFill>
                <a:latin typeface="a옛날목욕탕L" panose="02020600000000000000" pitchFamily="18" charset="-127"/>
                <a:ea typeface="a옛날목욕탕L" panose="02020600000000000000" pitchFamily="18" charset="-127"/>
              </a:rPr>
              <a:t>Main  Layout  of  Android</a:t>
            </a:r>
            <a:endParaRPr lang="ko-KR" altLang="en-US" sz="3200" spc="-150" dirty="0">
              <a:solidFill>
                <a:schemeClr val="accent5"/>
              </a:solidFill>
              <a:latin typeface="a옛날목욕탕L" panose="02020600000000000000" pitchFamily="18" charset="-127"/>
              <a:ea typeface="a옛날목욕탕L" panose="02020600000000000000" pitchFamily="18" charset="-127"/>
            </a:endParaRPr>
          </a:p>
        </p:txBody>
      </p:sp>
      <p:sp>
        <p:nvSpPr>
          <p:cNvPr id="34" name="직사각형 33"/>
          <p:cNvSpPr/>
          <p:nvPr/>
        </p:nvSpPr>
        <p:spPr>
          <a:xfrm>
            <a:off x="1259632" y="-6394"/>
            <a:ext cx="7884368" cy="9867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35" name="오각형 34"/>
          <p:cNvSpPr/>
          <p:nvPr/>
        </p:nvSpPr>
        <p:spPr>
          <a:xfrm>
            <a:off x="76770" y="2047878"/>
            <a:ext cx="1136231" cy="27699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grpSp>
        <p:nvGrpSpPr>
          <p:cNvPr id="31" name="그룹 30"/>
          <p:cNvGrpSpPr/>
          <p:nvPr/>
        </p:nvGrpSpPr>
        <p:grpSpPr>
          <a:xfrm>
            <a:off x="59245" y="1351801"/>
            <a:ext cx="1039260" cy="2365231"/>
            <a:chOff x="136931" y="2276872"/>
            <a:chExt cx="1039260" cy="2365231"/>
          </a:xfrm>
        </p:grpSpPr>
        <p:sp>
          <p:nvSpPr>
            <p:cNvPr id="24" name="직사각형 23"/>
            <p:cNvSpPr/>
            <p:nvPr/>
          </p:nvSpPr>
          <p:spPr>
            <a:xfrm>
              <a:off x="413546" y="2972949"/>
              <a:ext cx="486030" cy="276999"/>
            </a:xfrm>
            <a:prstGeom prst="rect">
              <a:avLst/>
            </a:prstGeom>
          </p:spPr>
          <p:txBody>
            <a:bodyPr wrap="none">
              <a:spAutoFit/>
            </a:bodyPr>
            <a:lstStyle/>
            <a:p>
              <a:pPr algn="ctr"/>
              <a:r>
                <a:rPr lang="en-US" altLang="ko-KR" sz="1200" b="1" dirty="0">
                  <a:solidFill>
                    <a:schemeClr val="accent5"/>
                  </a:solidFill>
                  <a:latin typeface="나눔바른고딕" panose="020B0603020101020101" pitchFamily="50" charset="-127"/>
                  <a:ea typeface="나눔바른고딕" panose="020B0603020101020101" pitchFamily="50" charset="-127"/>
                </a:rPr>
                <a:t>Idea</a:t>
              </a:r>
              <a:endParaRPr lang="ko-KR" altLang="en-US" sz="1200" b="1" dirty="0">
                <a:solidFill>
                  <a:schemeClr val="accent5"/>
                </a:solidFill>
                <a:latin typeface="나눔바른고딕" panose="020B0603020101020101" pitchFamily="50" charset="-127"/>
                <a:ea typeface="나눔바른고딕" panose="020B0603020101020101" pitchFamily="50" charset="-127"/>
              </a:endParaRPr>
            </a:p>
          </p:txBody>
        </p:sp>
        <p:sp>
          <p:nvSpPr>
            <p:cNvPr id="28" name="직사각형 27"/>
            <p:cNvSpPr/>
            <p:nvPr/>
          </p:nvSpPr>
          <p:spPr>
            <a:xfrm>
              <a:off x="136931" y="2276872"/>
              <a:ext cx="1039260"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Introduction</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29" name="직사각형 28"/>
            <p:cNvSpPr/>
            <p:nvPr/>
          </p:nvSpPr>
          <p:spPr>
            <a:xfrm>
              <a:off x="259048" y="3669026"/>
              <a:ext cx="795026"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Progress</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30" name="직사각형 29"/>
            <p:cNvSpPr/>
            <p:nvPr/>
          </p:nvSpPr>
          <p:spPr>
            <a:xfrm>
              <a:off x="204609" y="4365104"/>
              <a:ext cx="903902"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Schedules</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grpSp>
      <p:sp>
        <p:nvSpPr>
          <p:cNvPr id="36" name="순서도: 준비 35"/>
          <p:cNvSpPr/>
          <p:nvPr/>
        </p:nvSpPr>
        <p:spPr>
          <a:xfrm>
            <a:off x="288342" y="6158978"/>
            <a:ext cx="694456" cy="526368"/>
          </a:xfrm>
          <a:prstGeom prst="flowChartPreparati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나눔바른고딕" panose="020B0603020101020101" pitchFamily="50" charset="-127"/>
              <a:ea typeface="나눔바른고딕" panose="020B0603020101020101" pitchFamily="50" charset="-127"/>
            </a:endParaRPr>
          </a:p>
        </p:txBody>
      </p:sp>
      <p:pic>
        <p:nvPicPr>
          <p:cNvPr id="37" name="Picture 2" descr="C:\Users\madeit-top1\Documents\PPT\icon\심플 도톰한\award ribbon.png"/>
          <p:cNvPicPr>
            <a:picLocks noChangeAspect="1" noChangeArrowheads="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453647" y="6245273"/>
            <a:ext cx="353777" cy="353777"/>
          </a:xfrm>
          <a:prstGeom prst="rect">
            <a:avLst/>
          </a:prstGeom>
          <a:noFill/>
          <a:extLst>
            <a:ext uri="{909E8E84-426E-40DD-AFC4-6F175D3DCCD1}">
              <a14:hiddenFill xmlns:a14="http://schemas.microsoft.com/office/drawing/2010/main">
                <a:solidFill>
                  <a:srgbClr val="FFFFFF"/>
                </a:solidFill>
              </a14:hiddenFill>
            </a:ext>
          </a:extLst>
        </p:spPr>
      </p:pic>
      <p:pic>
        <p:nvPicPr>
          <p:cNvPr id="26" name="그림 25"/>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foregroundMark x1="36150" y1="50704" x2="37559" y2="50704"/>
                        <a14:foregroundMark x1="49296" y1="55869" x2="49296" y2="55869"/>
                      </a14:backgroundRemoval>
                    </a14:imgEffect>
                  </a14:imgLayer>
                </a14:imgProps>
              </a:ext>
              <a:ext uri="{28A0092B-C50C-407E-A947-70E740481C1C}">
                <a14:useLocalDpi xmlns:a14="http://schemas.microsoft.com/office/drawing/2010/main" val="0"/>
              </a:ext>
            </a:extLst>
          </a:blip>
          <a:stretch>
            <a:fillRect/>
          </a:stretch>
        </p:blipFill>
        <p:spPr>
          <a:xfrm>
            <a:off x="304704" y="106778"/>
            <a:ext cx="585051" cy="585051"/>
          </a:xfrm>
          <a:prstGeom prst="rect">
            <a:avLst/>
          </a:prstGeom>
        </p:spPr>
      </p:pic>
      <p:pic>
        <p:nvPicPr>
          <p:cNvPr id="44" name="그림 43"/>
          <p:cNvPicPr>
            <a:picLocks noChangeAspect="1"/>
          </p:cNvPicPr>
          <p:nvPr/>
        </p:nvPicPr>
        <p:blipFill>
          <a:blip r:embed="rId6">
            <a:extLst>
              <a:ext uri="{BEBA8EAE-BF5A-486C-A8C5-ECC9F3942E4B}">
                <a14:imgProps xmlns:a14="http://schemas.microsoft.com/office/drawing/2010/main">
                  <a14:imgLayer r:embed="rId7">
                    <a14:imgEffect>
                      <a14:backgroundRemoval t="0" b="100000" l="0" r="100000">
                        <a14:foregroundMark x1="6332" y1="10769" x2="6332" y2="10769"/>
                        <a14:foregroundMark x1="14248" y1="16154" x2="14248" y2="16154"/>
                        <a14:foregroundMark x1="20580" y1="13077" x2="20580" y2="13077"/>
                        <a14:foregroundMark x1="5541" y1="46154" x2="5541" y2="46154"/>
                        <a14:foregroundMark x1="6332" y1="32308" x2="6332" y2="32308"/>
                        <a14:foregroundMark x1="43799" y1="24615" x2="43799" y2="24615"/>
                        <a14:foregroundMark x1="41161" y1="12308" x2="41161" y2="12308"/>
                        <a14:foregroundMark x1="57256" y1="10769" x2="57256" y2="10769"/>
                        <a14:foregroundMark x1="67018" y1="13077" x2="67018" y2="13077"/>
                        <a14:foregroundMark x1="65435" y1="43077" x2="65435" y2="43077"/>
                        <a14:foregroundMark x1="73087" y1="40000" x2="73087" y2="40000"/>
                        <a14:foregroundMark x1="58575" y1="18462" x2="58575" y2="18462"/>
                        <a14:foregroundMark x1="41689" y1="28462" x2="41689" y2="28462"/>
                        <a14:backgroundMark x1="26913" y1="93077" x2="26913" y2="93077"/>
                        <a14:backgroundMark x1="18470" y1="64615" x2="18470" y2="64615"/>
                        <a14:backgroundMark x1="13193" y1="67692" x2="13193" y2="67692"/>
                        <a14:backgroundMark x1="12665" y1="67692" x2="12665" y2="67692"/>
                        <a14:backgroundMark x1="9499" y1="70769" x2="9499" y2="70769"/>
                        <a14:backgroundMark x1="9235" y1="83846" x2="10818" y2="85385"/>
                        <a14:backgroundMark x1="17414" y1="83846" x2="18997" y2="82308"/>
                        <a14:backgroundMark x1="26913" y1="75385" x2="28760" y2="74615"/>
                        <a14:backgroundMark x1="30607" y1="75385" x2="35884" y2="78462"/>
                        <a14:backgroundMark x1="43536" y1="80000" x2="45119" y2="80000"/>
                        <a14:backgroundMark x1="54354" y1="80000" x2="56464" y2="80000"/>
                        <a14:backgroundMark x1="64380" y1="78462" x2="67282" y2="78462"/>
                        <a14:backgroundMark x1="73879" y1="76923" x2="78100" y2="77692"/>
                        <a14:backgroundMark x1="84169" y1="77692" x2="87335" y2="76923"/>
                        <a14:backgroundMark x1="90765" y1="73846" x2="91293" y2="72308"/>
                        <a14:backgroundMark x1="92612" y1="43077" x2="92612" y2="43077"/>
                        <a14:backgroundMark x1="86280" y1="20769" x2="86280" y2="20769"/>
                        <a14:backgroundMark x1="78628" y1="24615" x2="78628" y2="24615"/>
                        <a14:backgroundMark x1="73087" y1="26154" x2="73087" y2="26154"/>
                        <a14:backgroundMark x1="74406" y1="7692" x2="74406" y2="7692"/>
                        <a14:backgroundMark x1="72032" y1="1538" x2="72032" y2="1538"/>
                        <a14:backgroundMark x1="83905" y1="5385" x2="83905" y2="5385"/>
                        <a14:backgroundMark x1="96834" y1="13846" x2="96834" y2="13846"/>
                        <a14:backgroundMark x1="95515" y1="24615" x2="95515" y2="24615"/>
                      </a14:backgroundRemoval>
                    </a14:imgEffect>
                  </a14:imgLayer>
                </a14:imgProps>
              </a:ext>
              <a:ext uri="{28A0092B-C50C-407E-A947-70E740481C1C}">
                <a14:useLocalDpi xmlns:a14="http://schemas.microsoft.com/office/drawing/2010/main" val="0"/>
              </a:ext>
            </a:extLst>
          </a:blip>
          <a:stretch>
            <a:fillRect/>
          </a:stretch>
        </p:blipFill>
        <p:spPr>
          <a:xfrm>
            <a:off x="7668344" y="6341999"/>
            <a:ext cx="1584176" cy="543385"/>
          </a:xfrm>
          <a:prstGeom prst="rect">
            <a:avLst/>
          </a:prstGeom>
        </p:spPr>
      </p:pic>
      <p:pic>
        <p:nvPicPr>
          <p:cNvPr id="15" name="그림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3225" y="4084524"/>
            <a:ext cx="1054514" cy="2074454"/>
          </a:xfrm>
          <a:prstGeom prst="rect">
            <a:avLst/>
          </a:prstGeom>
        </p:spPr>
      </p:pic>
      <p:sp>
        <p:nvSpPr>
          <p:cNvPr id="17" name="직사각형 16"/>
          <p:cNvSpPr/>
          <p:nvPr/>
        </p:nvSpPr>
        <p:spPr>
          <a:xfrm>
            <a:off x="4828434" y="4437675"/>
            <a:ext cx="864096" cy="1368152"/>
          </a:xfrm>
          <a:prstGeom prst="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b="1" dirty="0">
                <a:solidFill>
                  <a:schemeClr val="tx1"/>
                </a:solidFill>
              </a:rPr>
              <a:t>1.</a:t>
            </a:r>
          </a:p>
          <a:p>
            <a:pPr algn="ctr"/>
            <a:r>
              <a:rPr lang="en-US" altLang="ko-KR" b="1" dirty="0">
                <a:solidFill>
                  <a:schemeClr val="tx1"/>
                </a:solidFill>
              </a:rPr>
              <a:t>Login</a:t>
            </a:r>
          </a:p>
          <a:p>
            <a:pPr algn="ctr"/>
            <a:endParaRPr lang="en-US" altLang="ko-KR" b="1" dirty="0">
              <a:solidFill>
                <a:schemeClr val="tx1"/>
              </a:solidFill>
            </a:endParaRPr>
          </a:p>
          <a:p>
            <a:pPr algn="ctr"/>
            <a:endParaRPr lang="en-US" altLang="ko-KR" b="1" dirty="0">
              <a:solidFill>
                <a:schemeClr val="tx1"/>
              </a:solidFill>
            </a:endParaRPr>
          </a:p>
          <a:p>
            <a:pPr algn="ctr"/>
            <a:r>
              <a:rPr lang="en-US" altLang="ko-KR" b="1" dirty="0">
                <a:solidFill>
                  <a:schemeClr val="tx1"/>
                </a:solidFill>
              </a:rPr>
              <a:t> </a:t>
            </a:r>
            <a:endParaRPr lang="ko-KR" altLang="en-US" b="1" dirty="0">
              <a:solidFill>
                <a:schemeClr val="tx1"/>
              </a:solidFill>
            </a:endParaRPr>
          </a:p>
        </p:txBody>
      </p:sp>
      <p:sp>
        <p:nvSpPr>
          <p:cNvPr id="56" name="직사각형 55"/>
          <p:cNvSpPr/>
          <p:nvPr/>
        </p:nvSpPr>
        <p:spPr>
          <a:xfrm>
            <a:off x="3137486" y="3933056"/>
            <a:ext cx="864096" cy="1368152"/>
          </a:xfrm>
          <a:prstGeom prst="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b="1" dirty="0">
                <a:solidFill>
                  <a:schemeClr val="tx1"/>
                </a:solidFill>
              </a:rPr>
              <a:t>2.</a:t>
            </a:r>
          </a:p>
          <a:p>
            <a:pPr algn="ctr"/>
            <a:r>
              <a:rPr lang="en-US" altLang="ko-KR" sz="1400" b="1" dirty="0">
                <a:solidFill>
                  <a:schemeClr val="tx1"/>
                </a:solidFill>
              </a:rPr>
              <a:t>Check</a:t>
            </a:r>
          </a:p>
          <a:p>
            <a:pPr algn="ctr"/>
            <a:r>
              <a:rPr lang="en-US" altLang="ko-KR" b="1" dirty="0">
                <a:solidFill>
                  <a:schemeClr val="tx1"/>
                </a:solidFill>
              </a:rPr>
              <a:t>Heartbeat rate</a:t>
            </a:r>
            <a:endParaRPr lang="ko-KR" altLang="en-US" b="1" dirty="0">
              <a:solidFill>
                <a:schemeClr val="tx1"/>
              </a:solidFill>
            </a:endParaRPr>
          </a:p>
        </p:txBody>
      </p:sp>
      <p:sp>
        <p:nvSpPr>
          <p:cNvPr id="57" name="직사각형 56"/>
          <p:cNvSpPr/>
          <p:nvPr/>
        </p:nvSpPr>
        <p:spPr>
          <a:xfrm>
            <a:off x="2987824" y="1916832"/>
            <a:ext cx="936104" cy="1368152"/>
          </a:xfrm>
          <a:prstGeom prst="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b="1" dirty="0">
                <a:solidFill>
                  <a:schemeClr val="tx1"/>
                </a:solidFill>
              </a:rPr>
              <a:t>3.</a:t>
            </a:r>
          </a:p>
          <a:p>
            <a:pPr algn="ctr"/>
            <a:r>
              <a:rPr lang="en-US" altLang="ko-KR" sz="1200" b="1" dirty="0">
                <a:solidFill>
                  <a:schemeClr val="tx1"/>
                </a:solidFill>
              </a:rPr>
              <a:t>Check</a:t>
            </a:r>
          </a:p>
          <a:p>
            <a:pPr algn="ctr"/>
            <a:r>
              <a:rPr lang="en-US" altLang="ko-KR" sz="1400" b="1" dirty="0">
                <a:solidFill>
                  <a:schemeClr val="tx1"/>
                </a:solidFill>
              </a:rPr>
              <a:t>Body tempera-</a:t>
            </a:r>
            <a:r>
              <a:rPr lang="en-US" altLang="ko-KR" sz="1400" b="1" dirty="0" err="1">
                <a:solidFill>
                  <a:schemeClr val="tx1"/>
                </a:solidFill>
              </a:rPr>
              <a:t>ture</a:t>
            </a:r>
            <a:r>
              <a:rPr lang="en-US" altLang="ko-KR" sz="1400" b="1" dirty="0">
                <a:solidFill>
                  <a:schemeClr val="tx1"/>
                </a:solidFill>
              </a:rPr>
              <a:t> </a:t>
            </a:r>
          </a:p>
          <a:p>
            <a:pPr algn="ctr"/>
            <a:endParaRPr lang="ko-KR" altLang="en-US" sz="1400" b="1" dirty="0">
              <a:solidFill>
                <a:schemeClr val="tx1"/>
              </a:solidFill>
            </a:endParaRPr>
          </a:p>
        </p:txBody>
      </p:sp>
      <p:sp>
        <p:nvSpPr>
          <p:cNvPr id="58" name="직사각형 57"/>
          <p:cNvSpPr/>
          <p:nvPr/>
        </p:nvSpPr>
        <p:spPr>
          <a:xfrm>
            <a:off x="4283968" y="1268760"/>
            <a:ext cx="917848" cy="1368152"/>
          </a:xfrm>
          <a:prstGeom prst="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b="1" dirty="0">
                <a:solidFill>
                  <a:schemeClr val="tx1"/>
                </a:solidFill>
              </a:rPr>
              <a:t>4.</a:t>
            </a:r>
          </a:p>
          <a:p>
            <a:pPr algn="ctr"/>
            <a:r>
              <a:rPr lang="en-US" altLang="ko-KR" b="1" dirty="0">
                <a:solidFill>
                  <a:schemeClr val="tx1"/>
                </a:solidFill>
              </a:rPr>
              <a:t>Call</a:t>
            </a:r>
            <a:r>
              <a:rPr lang="en-US" altLang="ko-KR" sz="1400" b="1" dirty="0">
                <a:solidFill>
                  <a:schemeClr val="tx1"/>
                </a:solidFill>
              </a:rPr>
              <a:t> to Hospital</a:t>
            </a:r>
          </a:p>
          <a:p>
            <a:pPr algn="ctr"/>
            <a:endParaRPr lang="en-US" altLang="ko-KR" sz="1400" b="1" dirty="0">
              <a:solidFill>
                <a:schemeClr val="tx1"/>
              </a:solidFill>
            </a:endParaRPr>
          </a:p>
          <a:p>
            <a:pPr algn="ctr"/>
            <a:endParaRPr lang="ko-KR" altLang="en-US" sz="1400" b="1" dirty="0">
              <a:solidFill>
                <a:schemeClr val="tx1"/>
              </a:solidFill>
            </a:endParaRPr>
          </a:p>
        </p:txBody>
      </p:sp>
      <p:sp>
        <p:nvSpPr>
          <p:cNvPr id="59" name="직사각형 58"/>
          <p:cNvSpPr/>
          <p:nvPr/>
        </p:nvSpPr>
        <p:spPr>
          <a:xfrm>
            <a:off x="5724128" y="1363802"/>
            <a:ext cx="864096" cy="1368152"/>
          </a:xfrm>
          <a:prstGeom prst="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b="1" dirty="0">
                <a:solidFill>
                  <a:schemeClr val="tx1"/>
                </a:solidFill>
              </a:rPr>
              <a:t>5.</a:t>
            </a:r>
          </a:p>
          <a:p>
            <a:pPr algn="ctr"/>
            <a:r>
              <a:rPr lang="en-US" altLang="ko-KR" sz="1400" b="1" dirty="0">
                <a:solidFill>
                  <a:schemeClr val="tx1"/>
                </a:solidFill>
              </a:rPr>
              <a:t>Sharing</a:t>
            </a:r>
            <a:r>
              <a:rPr lang="en-US" altLang="ko-KR" sz="1100" b="1" dirty="0">
                <a:solidFill>
                  <a:schemeClr val="tx1"/>
                </a:solidFill>
              </a:rPr>
              <a:t> the state of Health with family</a:t>
            </a:r>
          </a:p>
          <a:p>
            <a:pPr algn="ctr"/>
            <a:endParaRPr lang="ko-KR" altLang="en-US" sz="1100" b="1" dirty="0">
              <a:solidFill>
                <a:schemeClr val="tx1"/>
              </a:solidFill>
            </a:endParaRPr>
          </a:p>
        </p:txBody>
      </p:sp>
      <p:sp>
        <p:nvSpPr>
          <p:cNvPr id="60" name="직사각형 59"/>
          <p:cNvSpPr/>
          <p:nvPr/>
        </p:nvSpPr>
        <p:spPr>
          <a:xfrm>
            <a:off x="6948264" y="2348880"/>
            <a:ext cx="864096" cy="1368152"/>
          </a:xfrm>
          <a:prstGeom prst="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b="1" dirty="0">
                <a:solidFill>
                  <a:schemeClr val="tx1"/>
                </a:solidFill>
              </a:rPr>
              <a:t>6.</a:t>
            </a:r>
          </a:p>
          <a:p>
            <a:pPr algn="ctr"/>
            <a:r>
              <a:rPr lang="en-US" altLang="ko-KR" sz="1200" b="1" dirty="0" err="1">
                <a:solidFill>
                  <a:schemeClr val="tx1"/>
                </a:solidFill>
              </a:rPr>
              <a:t>Mypage</a:t>
            </a:r>
            <a:endParaRPr lang="en-US" altLang="ko-KR" sz="1200" b="1" dirty="0">
              <a:solidFill>
                <a:schemeClr val="tx1"/>
              </a:solidFill>
            </a:endParaRPr>
          </a:p>
          <a:p>
            <a:pPr algn="ctr"/>
            <a:r>
              <a:rPr lang="en-US" altLang="ko-KR" sz="1200" b="1" dirty="0">
                <a:solidFill>
                  <a:schemeClr val="tx1"/>
                </a:solidFill>
              </a:rPr>
              <a:t>(Management +</a:t>
            </a:r>
          </a:p>
          <a:p>
            <a:pPr algn="ctr"/>
            <a:r>
              <a:rPr lang="en-US" altLang="ko-KR" sz="1200" b="1" dirty="0" err="1">
                <a:solidFill>
                  <a:schemeClr val="tx1"/>
                </a:solidFill>
              </a:rPr>
              <a:t>Informa-tion</a:t>
            </a:r>
            <a:endParaRPr lang="ko-KR" altLang="en-US" sz="1200" b="1" dirty="0">
              <a:solidFill>
                <a:schemeClr val="tx1"/>
              </a:solidFill>
            </a:endParaRPr>
          </a:p>
        </p:txBody>
      </p:sp>
    </p:spTree>
    <p:extLst>
      <p:ext uri="{BB962C8B-B14F-4D97-AF65-F5344CB8AC3E}">
        <p14:creationId xmlns:p14="http://schemas.microsoft.com/office/powerpoint/2010/main" val="808402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갈매기형 수장 4"/>
          <p:cNvSpPr/>
          <p:nvPr/>
        </p:nvSpPr>
        <p:spPr>
          <a:xfrm>
            <a:off x="0" y="0"/>
            <a:ext cx="4860032" cy="6858000"/>
          </a:xfrm>
          <a:prstGeom prst="chevron">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나눔바른고딕" panose="020B0603020101020101" pitchFamily="50" charset="-127"/>
              <a:ea typeface="나눔바른고딕" panose="020B0603020101020101" pitchFamily="50" charset="-127"/>
            </a:endParaRPr>
          </a:p>
        </p:txBody>
      </p:sp>
      <p:sp>
        <p:nvSpPr>
          <p:cNvPr id="7" name="직사각형 6"/>
          <p:cNvSpPr/>
          <p:nvPr/>
        </p:nvSpPr>
        <p:spPr>
          <a:xfrm>
            <a:off x="1259632" y="-6748"/>
            <a:ext cx="7860432" cy="790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8" name="직사각형 7"/>
          <p:cNvSpPr/>
          <p:nvPr/>
        </p:nvSpPr>
        <p:spPr>
          <a:xfrm>
            <a:off x="1259632" y="761861"/>
            <a:ext cx="7884368"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9" name="직사각형 8"/>
          <p:cNvSpPr/>
          <p:nvPr/>
        </p:nvSpPr>
        <p:spPr>
          <a:xfrm>
            <a:off x="-17536" y="601638"/>
            <a:ext cx="1296144" cy="62563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10" name="순서도: 수동 입력 9"/>
          <p:cNvSpPr/>
          <p:nvPr/>
        </p:nvSpPr>
        <p:spPr>
          <a:xfrm flipV="1">
            <a:off x="820" y="-6748"/>
            <a:ext cx="1296144" cy="812105"/>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11" name="직각 삼각형 10"/>
          <p:cNvSpPr/>
          <p:nvPr/>
        </p:nvSpPr>
        <p:spPr>
          <a:xfrm flipH="1" flipV="1">
            <a:off x="820" y="-2769"/>
            <a:ext cx="1296144" cy="9554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12" name="직사각형 11"/>
          <p:cNvSpPr/>
          <p:nvPr/>
        </p:nvSpPr>
        <p:spPr>
          <a:xfrm>
            <a:off x="1938389" y="179929"/>
            <a:ext cx="6291594" cy="584775"/>
          </a:xfrm>
          <a:prstGeom prst="rect">
            <a:avLst/>
          </a:prstGeom>
        </p:spPr>
        <p:txBody>
          <a:bodyPr wrap="none">
            <a:spAutoFit/>
          </a:bodyPr>
          <a:lstStyle/>
          <a:p>
            <a:pPr algn="ctr"/>
            <a:r>
              <a:rPr lang="en-US" altLang="ko-KR" sz="3200" spc="-150" dirty="0">
                <a:solidFill>
                  <a:schemeClr val="accent5"/>
                </a:solidFill>
                <a:latin typeface="a옛날목욕탕L" panose="02020600000000000000" pitchFamily="18" charset="-127"/>
                <a:ea typeface="a옛날목욕탕L" panose="02020600000000000000" pitchFamily="18" charset="-127"/>
              </a:rPr>
              <a:t>Detail  Design  For  Application</a:t>
            </a:r>
            <a:endParaRPr lang="ko-KR" altLang="en-US" sz="3200" spc="-150" dirty="0">
              <a:solidFill>
                <a:schemeClr val="accent5"/>
              </a:solidFill>
              <a:latin typeface="a옛날목욕탕L" panose="02020600000000000000" pitchFamily="18" charset="-127"/>
              <a:ea typeface="a옛날목욕탕L" panose="02020600000000000000" pitchFamily="18" charset="-127"/>
            </a:endParaRPr>
          </a:p>
        </p:txBody>
      </p:sp>
      <p:sp>
        <p:nvSpPr>
          <p:cNvPr id="13" name="직사각형 12"/>
          <p:cNvSpPr/>
          <p:nvPr/>
        </p:nvSpPr>
        <p:spPr>
          <a:xfrm>
            <a:off x="1259632" y="-6394"/>
            <a:ext cx="7884368" cy="9867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14" name="오각형 13"/>
          <p:cNvSpPr/>
          <p:nvPr/>
        </p:nvSpPr>
        <p:spPr>
          <a:xfrm>
            <a:off x="76770" y="2047878"/>
            <a:ext cx="1136231" cy="27699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grpSp>
        <p:nvGrpSpPr>
          <p:cNvPr id="15" name="그룹 14"/>
          <p:cNvGrpSpPr/>
          <p:nvPr/>
        </p:nvGrpSpPr>
        <p:grpSpPr>
          <a:xfrm>
            <a:off x="59245" y="1351801"/>
            <a:ext cx="1039260" cy="2365231"/>
            <a:chOff x="136931" y="2276872"/>
            <a:chExt cx="1039260" cy="2365231"/>
          </a:xfrm>
        </p:grpSpPr>
        <p:sp>
          <p:nvSpPr>
            <p:cNvPr id="16" name="직사각형 15"/>
            <p:cNvSpPr/>
            <p:nvPr/>
          </p:nvSpPr>
          <p:spPr>
            <a:xfrm>
              <a:off x="413545" y="2972949"/>
              <a:ext cx="486030" cy="276999"/>
            </a:xfrm>
            <a:prstGeom prst="rect">
              <a:avLst/>
            </a:prstGeom>
          </p:spPr>
          <p:txBody>
            <a:bodyPr wrap="none">
              <a:spAutoFit/>
            </a:bodyPr>
            <a:lstStyle/>
            <a:p>
              <a:pPr algn="ctr"/>
              <a:r>
                <a:rPr lang="en-US" altLang="ko-KR" sz="1200" b="1" dirty="0">
                  <a:solidFill>
                    <a:schemeClr val="accent5"/>
                  </a:solidFill>
                  <a:latin typeface="나눔바른고딕" panose="020B0603020101020101" pitchFamily="50" charset="-127"/>
                  <a:ea typeface="나눔바른고딕" panose="020B0603020101020101" pitchFamily="50" charset="-127"/>
                </a:rPr>
                <a:t>Idea</a:t>
              </a:r>
              <a:endParaRPr lang="ko-KR" altLang="en-US" sz="1200" b="1" dirty="0">
                <a:solidFill>
                  <a:schemeClr val="accent5"/>
                </a:solidFill>
                <a:latin typeface="나눔바른고딕" panose="020B0603020101020101" pitchFamily="50" charset="-127"/>
                <a:ea typeface="나눔바른고딕" panose="020B0603020101020101" pitchFamily="50" charset="-127"/>
              </a:endParaRPr>
            </a:p>
          </p:txBody>
        </p:sp>
        <p:sp>
          <p:nvSpPr>
            <p:cNvPr id="17" name="직사각형 16"/>
            <p:cNvSpPr/>
            <p:nvPr/>
          </p:nvSpPr>
          <p:spPr>
            <a:xfrm>
              <a:off x="136931" y="2276872"/>
              <a:ext cx="1039260"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Introduction</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18" name="직사각형 17"/>
            <p:cNvSpPr/>
            <p:nvPr/>
          </p:nvSpPr>
          <p:spPr>
            <a:xfrm>
              <a:off x="241415" y="3669026"/>
              <a:ext cx="830292"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Progress </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19" name="직사각형 18"/>
            <p:cNvSpPr/>
            <p:nvPr/>
          </p:nvSpPr>
          <p:spPr>
            <a:xfrm>
              <a:off x="204609" y="4365104"/>
              <a:ext cx="903902"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Schedules</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grpSp>
      <p:sp>
        <p:nvSpPr>
          <p:cNvPr id="20" name="순서도: 준비 19"/>
          <p:cNvSpPr/>
          <p:nvPr/>
        </p:nvSpPr>
        <p:spPr>
          <a:xfrm>
            <a:off x="288342" y="6158978"/>
            <a:ext cx="694456" cy="526368"/>
          </a:xfrm>
          <a:prstGeom prst="flowChartPreparati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나눔바른고딕" panose="020B0603020101020101" pitchFamily="50" charset="-127"/>
              <a:ea typeface="나눔바른고딕" panose="020B0603020101020101" pitchFamily="50" charset="-127"/>
            </a:endParaRPr>
          </a:p>
        </p:txBody>
      </p:sp>
      <p:pic>
        <p:nvPicPr>
          <p:cNvPr id="21" name="Picture 2" descr="C:\Users\madeit-top1\Documents\PPT\icon\심플 도톰한\award ribbon.png"/>
          <p:cNvPicPr>
            <a:picLocks noChangeAspect="1" noChangeArrowheads="1"/>
          </p:cNvPicPr>
          <p:nvPr/>
        </p:nvPicPr>
        <p:blipFill>
          <a:blip r:embed="rId2">
            <a:biLevel thresh="25000"/>
            <a:extLst>
              <a:ext uri="{28A0092B-C50C-407E-A947-70E740481C1C}">
                <a14:useLocalDpi xmlns:a14="http://schemas.microsoft.com/office/drawing/2010/main" val="0"/>
              </a:ext>
            </a:extLst>
          </a:blip>
          <a:srcRect/>
          <a:stretch>
            <a:fillRect/>
          </a:stretch>
        </p:blipFill>
        <p:spPr bwMode="auto">
          <a:xfrm>
            <a:off x="453647" y="6245273"/>
            <a:ext cx="353777" cy="353777"/>
          </a:xfrm>
          <a:prstGeom prst="rect">
            <a:avLst/>
          </a:prstGeom>
          <a:noFill/>
          <a:extLst>
            <a:ext uri="{909E8E84-426E-40DD-AFC4-6F175D3DCCD1}">
              <a14:hiddenFill xmlns:a14="http://schemas.microsoft.com/office/drawing/2010/main">
                <a:solidFill>
                  <a:srgbClr val="FFFFFF"/>
                </a:solidFill>
              </a14:hiddenFill>
            </a:ext>
          </a:extLst>
        </p:spPr>
      </p:pic>
      <p:pic>
        <p:nvPicPr>
          <p:cNvPr id="22" name="그림 21"/>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36150" y1="50704" x2="37559" y2="50704"/>
                        <a14:foregroundMark x1="49296" y1="55869" x2="49296" y2="55869"/>
                      </a14:backgroundRemoval>
                    </a14:imgEffect>
                  </a14:imgLayer>
                </a14:imgProps>
              </a:ext>
              <a:ext uri="{28A0092B-C50C-407E-A947-70E740481C1C}">
                <a14:useLocalDpi xmlns:a14="http://schemas.microsoft.com/office/drawing/2010/main" val="0"/>
              </a:ext>
            </a:extLst>
          </a:blip>
          <a:stretch>
            <a:fillRect/>
          </a:stretch>
        </p:blipFill>
        <p:spPr>
          <a:xfrm>
            <a:off x="304704" y="106778"/>
            <a:ext cx="585051" cy="585051"/>
          </a:xfrm>
          <a:prstGeom prst="rect">
            <a:avLst/>
          </a:prstGeom>
        </p:spPr>
      </p:pic>
      <p:pic>
        <p:nvPicPr>
          <p:cNvPr id="23" name="그림 22"/>
          <p:cNvPicPr>
            <a:picLocks noChangeAspect="1"/>
          </p:cNvPicPr>
          <p:nvPr/>
        </p:nvPicPr>
        <p:blipFill>
          <a:blip r:embed="rId5">
            <a:extLst>
              <a:ext uri="{BEBA8EAE-BF5A-486C-A8C5-ECC9F3942E4B}">
                <a14:imgProps xmlns:a14="http://schemas.microsoft.com/office/drawing/2010/main">
                  <a14:imgLayer r:embed="rId6">
                    <a14:imgEffect>
                      <a14:backgroundRemoval t="0" b="100000" l="0" r="100000">
                        <a14:foregroundMark x1="6332" y1="10769" x2="6332" y2="10769"/>
                        <a14:foregroundMark x1="14248" y1="16154" x2="14248" y2="16154"/>
                        <a14:foregroundMark x1="20580" y1="13077" x2="20580" y2="13077"/>
                        <a14:foregroundMark x1="5541" y1="46154" x2="5541" y2="46154"/>
                        <a14:foregroundMark x1="6332" y1="32308" x2="6332" y2="32308"/>
                        <a14:foregroundMark x1="43799" y1="24615" x2="43799" y2="24615"/>
                        <a14:foregroundMark x1="41161" y1="12308" x2="41161" y2="12308"/>
                        <a14:foregroundMark x1="57256" y1="10769" x2="57256" y2="10769"/>
                        <a14:foregroundMark x1="67018" y1="13077" x2="67018" y2="13077"/>
                        <a14:foregroundMark x1="65435" y1="43077" x2="65435" y2="43077"/>
                        <a14:foregroundMark x1="73087" y1="40000" x2="73087" y2="40000"/>
                        <a14:foregroundMark x1="58575" y1="18462" x2="58575" y2="18462"/>
                        <a14:foregroundMark x1="41689" y1="28462" x2="41689" y2="28462"/>
                        <a14:backgroundMark x1="26913" y1="93077" x2="26913" y2="93077"/>
                        <a14:backgroundMark x1="18470" y1="64615" x2="18470" y2="64615"/>
                        <a14:backgroundMark x1="13193" y1="67692" x2="13193" y2="67692"/>
                        <a14:backgroundMark x1="12665" y1="67692" x2="12665" y2="67692"/>
                        <a14:backgroundMark x1="9499" y1="70769" x2="9499" y2="70769"/>
                        <a14:backgroundMark x1="9235" y1="83846" x2="10818" y2="85385"/>
                        <a14:backgroundMark x1="17414" y1="83846" x2="18997" y2="82308"/>
                        <a14:backgroundMark x1="26913" y1="75385" x2="28760" y2="74615"/>
                        <a14:backgroundMark x1="30607" y1="75385" x2="35884" y2="78462"/>
                        <a14:backgroundMark x1="43536" y1="80000" x2="45119" y2="80000"/>
                        <a14:backgroundMark x1="54354" y1="80000" x2="56464" y2="80000"/>
                        <a14:backgroundMark x1="64380" y1="78462" x2="67282" y2="78462"/>
                        <a14:backgroundMark x1="73879" y1="76923" x2="78100" y2="77692"/>
                        <a14:backgroundMark x1="84169" y1="77692" x2="87335" y2="76923"/>
                        <a14:backgroundMark x1="90765" y1="73846" x2="91293" y2="72308"/>
                        <a14:backgroundMark x1="92612" y1="43077" x2="92612" y2="43077"/>
                        <a14:backgroundMark x1="86280" y1="20769" x2="86280" y2="20769"/>
                        <a14:backgroundMark x1="78628" y1="24615" x2="78628" y2="24615"/>
                        <a14:backgroundMark x1="73087" y1="26154" x2="73087" y2="26154"/>
                        <a14:backgroundMark x1="74406" y1="7692" x2="74406" y2="7692"/>
                        <a14:backgroundMark x1="72032" y1="1538" x2="72032" y2="1538"/>
                        <a14:backgroundMark x1="83905" y1="5385" x2="83905" y2="5385"/>
                        <a14:backgroundMark x1="96834" y1="13846" x2="96834" y2="13846"/>
                        <a14:backgroundMark x1="95515" y1="24615" x2="95515" y2="24615"/>
                      </a14:backgroundRemoval>
                    </a14:imgEffect>
                  </a14:imgLayer>
                </a14:imgProps>
              </a:ext>
              <a:ext uri="{28A0092B-C50C-407E-A947-70E740481C1C}">
                <a14:useLocalDpi xmlns:a14="http://schemas.microsoft.com/office/drawing/2010/main" val="0"/>
              </a:ext>
            </a:extLst>
          </a:blip>
          <a:stretch>
            <a:fillRect/>
          </a:stretch>
        </p:blipFill>
        <p:spPr>
          <a:xfrm>
            <a:off x="7668344" y="6341999"/>
            <a:ext cx="1584176" cy="543385"/>
          </a:xfrm>
          <a:prstGeom prst="rect">
            <a:avLst/>
          </a:prstGeom>
        </p:spPr>
      </p:pic>
      <p:pic>
        <p:nvPicPr>
          <p:cNvPr id="31" name="그림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39952" y="1351801"/>
            <a:ext cx="2277694" cy="4480710"/>
          </a:xfrm>
          <a:prstGeom prst="rect">
            <a:avLst/>
          </a:prstGeom>
        </p:spPr>
      </p:pic>
      <p:grpSp>
        <p:nvGrpSpPr>
          <p:cNvPr id="39" name="그룹 38"/>
          <p:cNvGrpSpPr/>
          <p:nvPr/>
        </p:nvGrpSpPr>
        <p:grpSpPr>
          <a:xfrm>
            <a:off x="4283968" y="2065494"/>
            <a:ext cx="2076019" cy="2947682"/>
            <a:chOff x="107504" y="476672"/>
            <a:chExt cx="1779445" cy="2808312"/>
          </a:xfrm>
        </p:grpSpPr>
        <p:sp>
          <p:nvSpPr>
            <p:cNvPr id="33" name="직사각형 32"/>
            <p:cNvSpPr/>
            <p:nvPr/>
          </p:nvSpPr>
          <p:spPr>
            <a:xfrm>
              <a:off x="107504" y="476672"/>
              <a:ext cx="1656184" cy="2808312"/>
            </a:xfrm>
            <a:prstGeom prst="rect">
              <a:avLst/>
            </a:prstGeom>
            <a:solidFill>
              <a:schemeClr val="bg1"/>
            </a:solidFill>
            <a:ln w="28575">
              <a:solidFill>
                <a:srgbClr val="008A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TextBox 33"/>
            <p:cNvSpPr txBox="1"/>
            <p:nvPr/>
          </p:nvSpPr>
          <p:spPr>
            <a:xfrm>
              <a:off x="169225" y="1582286"/>
              <a:ext cx="1645716" cy="351870"/>
            </a:xfrm>
            <a:prstGeom prst="rect">
              <a:avLst/>
            </a:prstGeom>
            <a:noFill/>
          </p:spPr>
          <p:txBody>
            <a:bodyPr wrap="square" rtlCol="0">
              <a:spAutoFit/>
            </a:bodyPr>
            <a:lstStyle/>
            <a:p>
              <a:r>
                <a:rPr lang="en-US" altLang="ko-KR" dirty="0">
                  <a:latin typeface="나눔바른고딕" panose="020B0603020101020101" pitchFamily="50" charset="-127"/>
                  <a:ea typeface="나눔바른고딕" panose="020B0603020101020101" pitchFamily="50" charset="-127"/>
                </a:rPr>
                <a:t>PW _________</a:t>
              </a:r>
              <a:endParaRPr lang="ko-KR" altLang="en-US" dirty="0">
                <a:latin typeface="나눔바른고딕" panose="020B0603020101020101" pitchFamily="50" charset="-127"/>
                <a:ea typeface="나눔바른고딕" panose="020B0603020101020101" pitchFamily="50" charset="-127"/>
              </a:endParaRPr>
            </a:p>
          </p:txBody>
        </p:sp>
        <p:sp>
          <p:nvSpPr>
            <p:cNvPr id="35" name="TextBox 34"/>
            <p:cNvSpPr txBox="1"/>
            <p:nvPr/>
          </p:nvSpPr>
          <p:spPr>
            <a:xfrm>
              <a:off x="169225" y="1226883"/>
              <a:ext cx="1717724" cy="351870"/>
            </a:xfrm>
            <a:prstGeom prst="rect">
              <a:avLst/>
            </a:prstGeom>
            <a:noFill/>
          </p:spPr>
          <p:txBody>
            <a:bodyPr wrap="square" rtlCol="0">
              <a:spAutoFit/>
            </a:bodyPr>
            <a:lstStyle/>
            <a:p>
              <a:r>
                <a:rPr lang="en-US" altLang="ko-KR" dirty="0">
                  <a:latin typeface="나눔바른고딕" panose="020B0603020101020101" pitchFamily="50" charset="-127"/>
                  <a:ea typeface="나눔바른고딕" panose="020B0603020101020101" pitchFamily="50" charset="-127"/>
                </a:rPr>
                <a:t>ID  _________</a:t>
              </a:r>
              <a:endParaRPr lang="ko-KR" altLang="en-US" dirty="0">
                <a:latin typeface="나눔바른고딕" panose="020B0603020101020101" pitchFamily="50" charset="-127"/>
                <a:ea typeface="나눔바른고딕" panose="020B0603020101020101" pitchFamily="50" charset="-127"/>
              </a:endParaRPr>
            </a:p>
          </p:txBody>
        </p:sp>
        <p:sp>
          <p:nvSpPr>
            <p:cNvPr id="36" name="모서리가 둥근 직사각형 35"/>
            <p:cNvSpPr/>
            <p:nvPr/>
          </p:nvSpPr>
          <p:spPr>
            <a:xfrm>
              <a:off x="323528" y="2204864"/>
              <a:ext cx="1224136" cy="288032"/>
            </a:xfrm>
            <a:prstGeom prst="roundRect">
              <a:avLst/>
            </a:prstGeom>
            <a:solidFill>
              <a:srgbClr val="008A3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latin typeface="나눔바른고딕" panose="020B0603020101020101" pitchFamily="50" charset="-127"/>
                  <a:ea typeface="나눔바른고딕" panose="020B0603020101020101" pitchFamily="50" charset="-127"/>
                </a:rPr>
                <a:t>Login</a:t>
              </a:r>
              <a:endParaRPr lang="ko-KR" altLang="en-US" dirty="0">
                <a:latin typeface="나눔바른고딕" panose="020B0603020101020101" pitchFamily="50" charset="-127"/>
                <a:ea typeface="나눔바른고딕" panose="020B0603020101020101" pitchFamily="50" charset="-127"/>
              </a:endParaRPr>
            </a:p>
          </p:txBody>
        </p:sp>
        <p:sp>
          <p:nvSpPr>
            <p:cNvPr id="37" name="모서리가 둥근 직사각형 36"/>
            <p:cNvSpPr/>
            <p:nvPr/>
          </p:nvSpPr>
          <p:spPr>
            <a:xfrm>
              <a:off x="230946" y="2924944"/>
              <a:ext cx="1440160" cy="288032"/>
            </a:xfrm>
            <a:prstGeom prst="roundRect">
              <a:avLst/>
            </a:prstGeom>
            <a:solidFill>
              <a:srgbClr val="008A3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latin typeface="나눔바른고딕" panose="020B0603020101020101" pitchFamily="50" charset="-127"/>
                  <a:ea typeface="나눔바른고딕" panose="020B0603020101020101" pitchFamily="50" charset="-127"/>
                </a:rPr>
                <a:t>Searching ID/PW</a:t>
              </a:r>
              <a:endParaRPr lang="ko-KR" altLang="en-US" sz="1400" dirty="0">
                <a:latin typeface="나눔바른고딕" panose="020B0603020101020101" pitchFamily="50" charset="-127"/>
                <a:ea typeface="나눔바른고딕" panose="020B0603020101020101" pitchFamily="50" charset="-127"/>
              </a:endParaRPr>
            </a:p>
          </p:txBody>
        </p:sp>
        <p:sp>
          <p:nvSpPr>
            <p:cNvPr id="38" name="모서리가 둥근 직사각형 37"/>
            <p:cNvSpPr/>
            <p:nvPr/>
          </p:nvSpPr>
          <p:spPr>
            <a:xfrm>
              <a:off x="323528" y="2564904"/>
              <a:ext cx="1224136" cy="288032"/>
            </a:xfrm>
            <a:prstGeom prst="roundRect">
              <a:avLst/>
            </a:prstGeom>
            <a:solidFill>
              <a:srgbClr val="008A3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latin typeface="나눔바른고딕" panose="020B0603020101020101" pitchFamily="50" charset="-127"/>
                  <a:ea typeface="나눔바른고딕" panose="020B0603020101020101" pitchFamily="50" charset="-127"/>
                </a:rPr>
                <a:t>Join</a:t>
              </a:r>
              <a:endParaRPr lang="ko-KR" altLang="en-US" dirty="0">
                <a:latin typeface="나눔바른고딕" panose="020B0603020101020101" pitchFamily="50" charset="-127"/>
                <a:ea typeface="나눔바른고딕" panose="020B0603020101020101" pitchFamily="50" charset="-127"/>
              </a:endParaRPr>
            </a:p>
          </p:txBody>
        </p:sp>
      </p:grpSp>
      <p:sp>
        <p:nvSpPr>
          <p:cNvPr id="46" name="TextBox 45"/>
          <p:cNvSpPr txBox="1"/>
          <p:nvPr/>
        </p:nvSpPr>
        <p:spPr>
          <a:xfrm>
            <a:off x="4499992" y="5936376"/>
            <a:ext cx="1670086" cy="369332"/>
          </a:xfrm>
          <a:prstGeom prst="rect">
            <a:avLst/>
          </a:prstGeom>
          <a:noFill/>
        </p:spPr>
        <p:txBody>
          <a:bodyPr wrap="square" rtlCol="0">
            <a:spAutoFit/>
          </a:bodyPr>
          <a:lstStyle/>
          <a:p>
            <a:r>
              <a:rPr lang="en-US" altLang="ko-KR" dirty="0" err="1">
                <a:latin typeface="나눔바른고딕" panose="020B0603020101020101" pitchFamily="50" charset="-127"/>
                <a:ea typeface="나눔바른고딕" panose="020B0603020101020101" pitchFamily="50" charset="-127"/>
              </a:rPr>
              <a:t>Layout_Login</a:t>
            </a:r>
            <a:endParaRPr lang="ko-KR" altLang="en-US" dirty="0">
              <a:latin typeface="나눔바른고딕" panose="020B0603020101020101" pitchFamily="50" charset="-127"/>
              <a:ea typeface="나눔바른고딕" panose="020B0603020101020101" pitchFamily="50" charset="-127"/>
            </a:endParaRPr>
          </a:p>
        </p:txBody>
      </p:sp>
    </p:spTree>
    <p:extLst>
      <p:ext uri="{BB962C8B-B14F-4D97-AF65-F5344CB8AC3E}">
        <p14:creationId xmlns:p14="http://schemas.microsoft.com/office/powerpoint/2010/main" val="3233062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갈매기형 수장 4"/>
          <p:cNvSpPr/>
          <p:nvPr/>
        </p:nvSpPr>
        <p:spPr>
          <a:xfrm>
            <a:off x="0" y="0"/>
            <a:ext cx="4860032" cy="6858000"/>
          </a:xfrm>
          <a:prstGeom prst="chevron">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나눔바른고딕" panose="020B0603020101020101" pitchFamily="50" charset="-127"/>
              <a:ea typeface="나눔바른고딕" panose="020B0603020101020101" pitchFamily="50" charset="-127"/>
            </a:endParaRPr>
          </a:p>
        </p:txBody>
      </p:sp>
      <p:sp>
        <p:nvSpPr>
          <p:cNvPr id="6" name="직사각형 5"/>
          <p:cNvSpPr/>
          <p:nvPr/>
        </p:nvSpPr>
        <p:spPr>
          <a:xfrm>
            <a:off x="1259632" y="-6748"/>
            <a:ext cx="7860432" cy="790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7" name="직사각형 6"/>
          <p:cNvSpPr/>
          <p:nvPr/>
        </p:nvSpPr>
        <p:spPr>
          <a:xfrm>
            <a:off x="1259632" y="761861"/>
            <a:ext cx="7884368"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8" name="직사각형 7"/>
          <p:cNvSpPr/>
          <p:nvPr/>
        </p:nvSpPr>
        <p:spPr>
          <a:xfrm>
            <a:off x="-17536" y="601638"/>
            <a:ext cx="1296144" cy="62563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9" name="순서도: 수동 입력 8"/>
          <p:cNvSpPr/>
          <p:nvPr/>
        </p:nvSpPr>
        <p:spPr>
          <a:xfrm flipV="1">
            <a:off x="820" y="-6748"/>
            <a:ext cx="1296144" cy="812105"/>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10" name="직각 삼각형 9"/>
          <p:cNvSpPr/>
          <p:nvPr/>
        </p:nvSpPr>
        <p:spPr>
          <a:xfrm flipH="1" flipV="1">
            <a:off x="820" y="-2769"/>
            <a:ext cx="1296144" cy="9554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11" name="직사각형 10"/>
          <p:cNvSpPr/>
          <p:nvPr/>
        </p:nvSpPr>
        <p:spPr>
          <a:xfrm>
            <a:off x="1938388" y="179929"/>
            <a:ext cx="6291594" cy="584775"/>
          </a:xfrm>
          <a:prstGeom prst="rect">
            <a:avLst/>
          </a:prstGeom>
        </p:spPr>
        <p:txBody>
          <a:bodyPr wrap="none">
            <a:spAutoFit/>
          </a:bodyPr>
          <a:lstStyle/>
          <a:p>
            <a:pPr algn="ctr"/>
            <a:r>
              <a:rPr lang="en-US" altLang="ko-KR" sz="3200" spc="-150" dirty="0">
                <a:solidFill>
                  <a:schemeClr val="accent5"/>
                </a:solidFill>
                <a:latin typeface="a옛날목욕탕L" panose="02020600000000000000" pitchFamily="18" charset="-127"/>
                <a:ea typeface="a옛날목욕탕L" panose="02020600000000000000" pitchFamily="18" charset="-127"/>
              </a:rPr>
              <a:t>Detail  Design  For  Application</a:t>
            </a:r>
            <a:endParaRPr lang="ko-KR" altLang="en-US" sz="3200" spc="-150" dirty="0">
              <a:solidFill>
                <a:schemeClr val="accent5"/>
              </a:solidFill>
              <a:latin typeface="a옛날목욕탕L" panose="02020600000000000000" pitchFamily="18" charset="-127"/>
              <a:ea typeface="a옛날목욕탕L" panose="02020600000000000000" pitchFamily="18" charset="-127"/>
            </a:endParaRPr>
          </a:p>
        </p:txBody>
      </p:sp>
      <p:sp>
        <p:nvSpPr>
          <p:cNvPr id="12" name="직사각형 11"/>
          <p:cNvSpPr/>
          <p:nvPr/>
        </p:nvSpPr>
        <p:spPr>
          <a:xfrm>
            <a:off x="1259632" y="-6394"/>
            <a:ext cx="7884368" cy="9867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13" name="오각형 12"/>
          <p:cNvSpPr/>
          <p:nvPr/>
        </p:nvSpPr>
        <p:spPr>
          <a:xfrm>
            <a:off x="76770" y="2047878"/>
            <a:ext cx="1136231" cy="27699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grpSp>
        <p:nvGrpSpPr>
          <p:cNvPr id="14" name="그룹 13"/>
          <p:cNvGrpSpPr/>
          <p:nvPr/>
        </p:nvGrpSpPr>
        <p:grpSpPr>
          <a:xfrm>
            <a:off x="59245" y="1351801"/>
            <a:ext cx="1039260" cy="2365231"/>
            <a:chOff x="136931" y="2276872"/>
            <a:chExt cx="1039260" cy="2365231"/>
          </a:xfrm>
        </p:grpSpPr>
        <p:sp>
          <p:nvSpPr>
            <p:cNvPr id="15" name="직사각형 14"/>
            <p:cNvSpPr/>
            <p:nvPr/>
          </p:nvSpPr>
          <p:spPr>
            <a:xfrm>
              <a:off x="413545" y="2972949"/>
              <a:ext cx="486030" cy="276999"/>
            </a:xfrm>
            <a:prstGeom prst="rect">
              <a:avLst/>
            </a:prstGeom>
          </p:spPr>
          <p:txBody>
            <a:bodyPr wrap="none">
              <a:spAutoFit/>
            </a:bodyPr>
            <a:lstStyle/>
            <a:p>
              <a:pPr algn="ctr"/>
              <a:r>
                <a:rPr lang="en-US" altLang="ko-KR" sz="1200" b="1" dirty="0">
                  <a:solidFill>
                    <a:schemeClr val="accent5"/>
                  </a:solidFill>
                  <a:latin typeface="나눔바른고딕" panose="020B0603020101020101" pitchFamily="50" charset="-127"/>
                  <a:ea typeface="나눔바른고딕" panose="020B0603020101020101" pitchFamily="50" charset="-127"/>
                </a:rPr>
                <a:t>Idea</a:t>
              </a:r>
              <a:endParaRPr lang="ko-KR" altLang="en-US" sz="1200" b="1" dirty="0">
                <a:solidFill>
                  <a:schemeClr val="accent5"/>
                </a:solidFill>
                <a:latin typeface="나눔바른고딕" panose="020B0603020101020101" pitchFamily="50" charset="-127"/>
                <a:ea typeface="나눔바른고딕" panose="020B0603020101020101" pitchFamily="50" charset="-127"/>
              </a:endParaRPr>
            </a:p>
          </p:txBody>
        </p:sp>
        <p:sp>
          <p:nvSpPr>
            <p:cNvPr id="16" name="직사각형 15"/>
            <p:cNvSpPr/>
            <p:nvPr/>
          </p:nvSpPr>
          <p:spPr>
            <a:xfrm>
              <a:off x="136931" y="2276872"/>
              <a:ext cx="1039260"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Introduction</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17" name="직사각형 16"/>
            <p:cNvSpPr/>
            <p:nvPr/>
          </p:nvSpPr>
          <p:spPr>
            <a:xfrm>
              <a:off x="241415" y="3669026"/>
              <a:ext cx="830292"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Progress </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18" name="직사각형 17"/>
            <p:cNvSpPr/>
            <p:nvPr/>
          </p:nvSpPr>
          <p:spPr>
            <a:xfrm>
              <a:off x="204609" y="4365104"/>
              <a:ext cx="903902"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Schedules</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grpSp>
      <p:sp>
        <p:nvSpPr>
          <p:cNvPr id="19" name="순서도: 준비 18"/>
          <p:cNvSpPr/>
          <p:nvPr/>
        </p:nvSpPr>
        <p:spPr>
          <a:xfrm>
            <a:off x="288342" y="6158978"/>
            <a:ext cx="694456" cy="526368"/>
          </a:xfrm>
          <a:prstGeom prst="flowChartPreparati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나눔바른고딕" panose="020B0603020101020101" pitchFamily="50" charset="-127"/>
              <a:ea typeface="나눔바른고딕" panose="020B0603020101020101" pitchFamily="50" charset="-127"/>
            </a:endParaRPr>
          </a:p>
        </p:txBody>
      </p:sp>
      <p:pic>
        <p:nvPicPr>
          <p:cNvPr id="20" name="Picture 2" descr="C:\Users\madeit-top1\Documents\PPT\icon\심플 도톰한\award ribbon.png"/>
          <p:cNvPicPr>
            <a:picLocks noChangeAspect="1" noChangeArrowheads="1"/>
          </p:cNvPicPr>
          <p:nvPr/>
        </p:nvPicPr>
        <p:blipFill>
          <a:blip r:embed="rId2">
            <a:biLevel thresh="25000"/>
            <a:extLst>
              <a:ext uri="{28A0092B-C50C-407E-A947-70E740481C1C}">
                <a14:useLocalDpi xmlns:a14="http://schemas.microsoft.com/office/drawing/2010/main" val="0"/>
              </a:ext>
            </a:extLst>
          </a:blip>
          <a:srcRect/>
          <a:stretch>
            <a:fillRect/>
          </a:stretch>
        </p:blipFill>
        <p:spPr bwMode="auto">
          <a:xfrm>
            <a:off x="453647" y="6245273"/>
            <a:ext cx="353777" cy="353777"/>
          </a:xfrm>
          <a:prstGeom prst="rect">
            <a:avLst/>
          </a:prstGeom>
          <a:noFill/>
          <a:extLst>
            <a:ext uri="{909E8E84-426E-40DD-AFC4-6F175D3DCCD1}">
              <a14:hiddenFill xmlns:a14="http://schemas.microsoft.com/office/drawing/2010/main">
                <a:solidFill>
                  <a:srgbClr val="FFFFFF"/>
                </a:solidFill>
              </a14:hiddenFill>
            </a:ext>
          </a:extLst>
        </p:spPr>
      </p:pic>
      <p:pic>
        <p:nvPicPr>
          <p:cNvPr id="21" name="그림 20"/>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36150" y1="50704" x2="37559" y2="50704"/>
                        <a14:foregroundMark x1="49296" y1="55869" x2="49296" y2="55869"/>
                      </a14:backgroundRemoval>
                    </a14:imgEffect>
                  </a14:imgLayer>
                </a14:imgProps>
              </a:ext>
              <a:ext uri="{28A0092B-C50C-407E-A947-70E740481C1C}">
                <a14:useLocalDpi xmlns:a14="http://schemas.microsoft.com/office/drawing/2010/main" val="0"/>
              </a:ext>
            </a:extLst>
          </a:blip>
          <a:stretch>
            <a:fillRect/>
          </a:stretch>
        </p:blipFill>
        <p:spPr>
          <a:xfrm>
            <a:off x="304704" y="106778"/>
            <a:ext cx="585051" cy="585051"/>
          </a:xfrm>
          <a:prstGeom prst="rect">
            <a:avLst/>
          </a:prstGeom>
        </p:spPr>
      </p:pic>
      <p:pic>
        <p:nvPicPr>
          <p:cNvPr id="22" name="그림 21"/>
          <p:cNvPicPr>
            <a:picLocks noChangeAspect="1"/>
          </p:cNvPicPr>
          <p:nvPr/>
        </p:nvPicPr>
        <p:blipFill>
          <a:blip r:embed="rId5">
            <a:extLst>
              <a:ext uri="{BEBA8EAE-BF5A-486C-A8C5-ECC9F3942E4B}">
                <a14:imgProps xmlns:a14="http://schemas.microsoft.com/office/drawing/2010/main">
                  <a14:imgLayer r:embed="rId6">
                    <a14:imgEffect>
                      <a14:backgroundRemoval t="0" b="100000" l="0" r="100000">
                        <a14:foregroundMark x1="6332" y1="10769" x2="6332" y2="10769"/>
                        <a14:foregroundMark x1="14248" y1="16154" x2="14248" y2="16154"/>
                        <a14:foregroundMark x1="20580" y1="13077" x2="20580" y2="13077"/>
                        <a14:foregroundMark x1="5541" y1="46154" x2="5541" y2="46154"/>
                        <a14:foregroundMark x1="6332" y1="32308" x2="6332" y2="32308"/>
                        <a14:foregroundMark x1="43799" y1="24615" x2="43799" y2="24615"/>
                        <a14:foregroundMark x1="41161" y1="12308" x2="41161" y2="12308"/>
                        <a14:foregroundMark x1="57256" y1="10769" x2="57256" y2="10769"/>
                        <a14:foregroundMark x1="67018" y1="13077" x2="67018" y2="13077"/>
                        <a14:foregroundMark x1="65435" y1="43077" x2="65435" y2="43077"/>
                        <a14:foregroundMark x1="73087" y1="40000" x2="73087" y2="40000"/>
                        <a14:foregroundMark x1="58575" y1="18462" x2="58575" y2="18462"/>
                        <a14:foregroundMark x1="41689" y1="28462" x2="41689" y2="28462"/>
                        <a14:backgroundMark x1="26913" y1="93077" x2="26913" y2="93077"/>
                        <a14:backgroundMark x1="18470" y1="64615" x2="18470" y2="64615"/>
                        <a14:backgroundMark x1="13193" y1="67692" x2="13193" y2="67692"/>
                        <a14:backgroundMark x1="12665" y1="67692" x2="12665" y2="67692"/>
                        <a14:backgroundMark x1="9499" y1="70769" x2="9499" y2="70769"/>
                        <a14:backgroundMark x1="9235" y1="83846" x2="10818" y2="85385"/>
                        <a14:backgroundMark x1="17414" y1="83846" x2="18997" y2="82308"/>
                        <a14:backgroundMark x1="26913" y1="75385" x2="28760" y2="74615"/>
                        <a14:backgroundMark x1="30607" y1="75385" x2="35884" y2="78462"/>
                        <a14:backgroundMark x1="43536" y1="80000" x2="45119" y2="80000"/>
                        <a14:backgroundMark x1="54354" y1="80000" x2="56464" y2="80000"/>
                        <a14:backgroundMark x1="64380" y1="78462" x2="67282" y2="78462"/>
                        <a14:backgroundMark x1="73879" y1="76923" x2="78100" y2="77692"/>
                        <a14:backgroundMark x1="84169" y1="77692" x2="87335" y2="76923"/>
                        <a14:backgroundMark x1="90765" y1="73846" x2="91293" y2="72308"/>
                        <a14:backgroundMark x1="92612" y1="43077" x2="92612" y2="43077"/>
                        <a14:backgroundMark x1="86280" y1="20769" x2="86280" y2="20769"/>
                        <a14:backgroundMark x1="78628" y1="24615" x2="78628" y2="24615"/>
                        <a14:backgroundMark x1="73087" y1="26154" x2="73087" y2="26154"/>
                        <a14:backgroundMark x1="74406" y1="7692" x2="74406" y2="7692"/>
                        <a14:backgroundMark x1="72032" y1="1538" x2="72032" y2="1538"/>
                        <a14:backgroundMark x1="83905" y1="5385" x2="83905" y2="5385"/>
                        <a14:backgroundMark x1="96834" y1="13846" x2="96834" y2="13846"/>
                        <a14:backgroundMark x1="95515" y1="24615" x2="95515" y2="24615"/>
                      </a14:backgroundRemoval>
                    </a14:imgEffect>
                  </a14:imgLayer>
                </a14:imgProps>
              </a:ext>
              <a:ext uri="{28A0092B-C50C-407E-A947-70E740481C1C}">
                <a14:useLocalDpi xmlns:a14="http://schemas.microsoft.com/office/drawing/2010/main" val="0"/>
              </a:ext>
            </a:extLst>
          </a:blip>
          <a:stretch>
            <a:fillRect/>
          </a:stretch>
        </p:blipFill>
        <p:spPr>
          <a:xfrm>
            <a:off x="7668344" y="6341999"/>
            <a:ext cx="1584176" cy="543385"/>
          </a:xfrm>
          <a:prstGeom prst="rect">
            <a:avLst/>
          </a:prstGeom>
        </p:spPr>
      </p:pic>
      <p:pic>
        <p:nvPicPr>
          <p:cNvPr id="23" name="그림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23728" y="1351801"/>
            <a:ext cx="2277694" cy="4480710"/>
          </a:xfrm>
          <a:prstGeom prst="rect">
            <a:avLst/>
          </a:prstGeom>
        </p:spPr>
      </p:pic>
      <p:pic>
        <p:nvPicPr>
          <p:cNvPr id="24" name="그림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24128" y="1351800"/>
            <a:ext cx="2277694" cy="4480711"/>
          </a:xfrm>
          <a:prstGeom prst="rect">
            <a:avLst/>
          </a:prstGeom>
        </p:spPr>
      </p:pic>
      <p:grpSp>
        <p:nvGrpSpPr>
          <p:cNvPr id="43" name="그룹 42"/>
          <p:cNvGrpSpPr/>
          <p:nvPr/>
        </p:nvGrpSpPr>
        <p:grpSpPr>
          <a:xfrm>
            <a:off x="5868144" y="2124733"/>
            <a:ext cx="2016224" cy="2960451"/>
            <a:chOff x="3735140" y="477543"/>
            <a:chExt cx="1656184" cy="2808312"/>
          </a:xfrm>
        </p:grpSpPr>
        <p:sp>
          <p:nvSpPr>
            <p:cNvPr id="38" name="직사각형 37"/>
            <p:cNvSpPr/>
            <p:nvPr/>
          </p:nvSpPr>
          <p:spPr>
            <a:xfrm>
              <a:off x="3735140" y="477543"/>
              <a:ext cx="1656184" cy="2808312"/>
            </a:xfrm>
            <a:prstGeom prst="rect">
              <a:avLst/>
            </a:prstGeom>
            <a:solidFill>
              <a:schemeClr val="bg1"/>
            </a:solidFill>
            <a:ln w="28575">
              <a:solidFill>
                <a:srgbClr val="008A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바른고딕" panose="020B0603020101020101" pitchFamily="50" charset="-127"/>
                <a:ea typeface="나눔바른고딕" panose="020B0603020101020101" pitchFamily="50" charset="-127"/>
              </a:endParaRPr>
            </a:p>
          </p:txBody>
        </p:sp>
        <p:sp>
          <p:nvSpPr>
            <p:cNvPr id="39" name="직사각형 38"/>
            <p:cNvSpPr/>
            <p:nvPr/>
          </p:nvSpPr>
          <p:spPr>
            <a:xfrm>
              <a:off x="3735140" y="2472435"/>
              <a:ext cx="1656184" cy="813420"/>
            </a:xfrm>
            <a:prstGeom prst="rect">
              <a:avLst/>
            </a:prstGeom>
            <a:solidFill>
              <a:schemeClr val="bg1"/>
            </a:solidFill>
            <a:ln>
              <a:solidFill>
                <a:srgbClr val="008A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dirty="0">
                  <a:solidFill>
                    <a:schemeClr val="tx1"/>
                  </a:solidFill>
                  <a:latin typeface="나눔바른고딕" panose="020B0603020101020101" pitchFamily="50" charset="-127"/>
                  <a:ea typeface="나눔바른고딕" panose="020B0603020101020101" pitchFamily="50" charset="-127"/>
                </a:rPr>
                <a:t>Image</a:t>
              </a:r>
              <a:r>
                <a:rPr lang="en-US" altLang="ko-KR" sz="2400" dirty="0">
                  <a:solidFill>
                    <a:schemeClr val="tx1"/>
                  </a:solidFill>
                  <a:latin typeface="나눔바른고딕" panose="020B0603020101020101" pitchFamily="50" charset="-127"/>
                  <a:ea typeface="나눔바른고딕" panose="020B0603020101020101" pitchFamily="50" charset="-127"/>
                </a:rPr>
                <a:t> </a:t>
              </a:r>
              <a:r>
                <a:rPr lang="en-US" altLang="ko-KR" dirty="0">
                  <a:solidFill>
                    <a:schemeClr val="tx1"/>
                  </a:solidFill>
                  <a:latin typeface="나눔바른고딕" panose="020B0603020101020101" pitchFamily="50" charset="-127"/>
                  <a:ea typeface="나눔바른고딕" panose="020B0603020101020101" pitchFamily="50" charset="-127"/>
                </a:rPr>
                <a:t>about</a:t>
              </a:r>
            </a:p>
            <a:p>
              <a:pPr algn="ctr"/>
              <a:r>
                <a:rPr lang="en-US" altLang="ko-KR" dirty="0">
                  <a:solidFill>
                    <a:schemeClr val="tx1"/>
                  </a:solidFill>
                  <a:latin typeface="나눔바른고딕" panose="020B0603020101020101" pitchFamily="50" charset="-127"/>
                  <a:ea typeface="나눔바른고딕" panose="020B0603020101020101" pitchFamily="50" charset="-127"/>
                </a:rPr>
                <a:t>How to use</a:t>
              </a:r>
              <a:endParaRPr lang="ko-KR" altLang="en-US" dirty="0">
                <a:solidFill>
                  <a:schemeClr val="tx1"/>
                </a:solidFill>
                <a:latin typeface="나눔바른고딕" panose="020B0603020101020101" pitchFamily="50" charset="-127"/>
                <a:ea typeface="나눔바른고딕" panose="020B0603020101020101" pitchFamily="50" charset="-127"/>
              </a:endParaRPr>
            </a:p>
          </p:txBody>
        </p:sp>
        <p:sp>
          <p:nvSpPr>
            <p:cNvPr id="40" name="TextBox 39"/>
            <p:cNvSpPr txBox="1"/>
            <p:nvPr/>
          </p:nvSpPr>
          <p:spPr>
            <a:xfrm>
              <a:off x="3745372" y="1161820"/>
              <a:ext cx="1635720" cy="525528"/>
            </a:xfrm>
            <a:prstGeom prst="rect">
              <a:avLst/>
            </a:prstGeom>
            <a:noFill/>
          </p:spPr>
          <p:txBody>
            <a:bodyPr wrap="square" rtlCol="0">
              <a:spAutoFit/>
            </a:bodyPr>
            <a:lstStyle/>
            <a:p>
              <a:pPr algn="ctr"/>
              <a:r>
                <a:rPr lang="en-US" altLang="ko-KR" sz="3000" b="1" dirty="0">
                  <a:solidFill>
                    <a:srgbClr val="008A3E"/>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36.5</a:t>
              </a:r>
              <a:r>
                <a:rPr lang="en-US" altLang="ko-KR" sz="1500" dirty="0">
                  <a:latin typeface="나눔바른고딕" panose="020B0603020101020101" pitchFamily="50" charset="-127"/>
                  <a:ea typeface="나눔바른고딕" panose="020B0603020101020101" pitchFamily="50" charset="-127"/>
                </a:rPr>
                <a:t>’C</a:t>
              </a:r>
              <a:endParaRPr lang="ko-KR" altLang="en-US" sz="1500" dirty="0">
                <a:latin typeface="나눔바른고딕" panose="020B0603020101020101" pitchFamily="50" charset="-127"/>
                <a:ea typeface="나눔바른고딕" panose="020B0603020101020101" pitchFamily="50" charset="-127"/>
              </a:endParaRPr>
            </a:p>
          </p:txBody>
        </p:sp>
        <p:sp>
          <p:nvSpPr>
            <p:cNvPr id="41" name="TextBox 40"/>
            <p:cNvSpPr txBox="1"/>
            <p:nvPr/>
          </p:nvSpPr>
          <p:spPr>
            <a:xfrm>
              <a:off x="3745372" y="1882570"/>
              <a:ext cx="1645952" cy="306557"/>
            </a:xfrm>
            <a:prstGeom prst="rect">
              <a:avLst/>
            </a:prstGeom>
            <a:noFill/>
          </p:spPr>
          <p:txBody>
            <a:bodyPr wrap="square" rtlCol="0">
              <a:spAutoFit/>
            </a:bodyPr>
            <a:lstStyle/>
            <a:p>
              <a:pPr algn="ctr"/>
              <a:r>
                <a:rPr lang="en-US" altLang="ko-KR" sz="1500" dirty="0">
                  <a:latin typeface="나눔바른고딕" panose="020B0603020101020101" pitchFamily="50" charset="-127"/>
                  <a:ea typeface="나눔바른고딕" panose="020B0603020101020101" pitchFamily="50" charset="-127"/>
                </a:rPr>
                <a:t>Normal</a:t>
              </a:r>
              <a:endParaRPr lang="ko-KR" altLang="en-US" sz="1500" dirty="0">
                <a:latin typeface="나눔바른고딕" panose="020B0603020101020101" pitchFamily="50" charset="-127"/>
                <a:ea typeface="나눔바른고딕" panose="020B0603020101020101" pitchFamily="50" charset="-127"/>
              </a:endParaRPr>
            </a:p>
          </p:txBody>
        </p:sp>
        <p:sp>
          <p:nvSpPr>
            <p:cNvPr id="42" name="TextBox 41"/>
            <p:cNvSpPr txBox="1"/>
            <p:nvPr/>
          </p:nvSpPr>
          <p:spPr>
            <a:xfrm>
              <a:off x="3753024" y="548680"/>
              <a:ext cx="1620416" cy="525528"/>
            </a:xfrm>
            <a:prstGeom prst="rect">
              <a:avLst/>
            </a:prstGeom>
            <a:noFill/>
          </p:spPr>
          <p:txBody>
            <a:bodyPr wrap="square" rtlCol="0">
              <a:spAutoFit/>
            </a:bodyPr>
            <a:lstStyle/>
            <a:p>
              <a:pPr algn="ctr"/>
              <a:r>
                <a:rPr lang="en-US" altLang="ko-KR" sz="1500" dirty="0">
                  <a:latin typeface="나눔바른고딕" panose="020B0603020101020101" pitchFamily="50" charset="-127"/>
                  <a:ea typeface="나눔바른고딕" panose="020B0603020101020101" pitchFamily="50" charset="-127"/>
                </a:rPr>
                <a:t>Monday October 1</a:t>
              </a:r>
            </a:p>
            <a:p>
              <a:pPr algn="ctr"/>
              <a:r>
                <a:rPr lang="en-US" altLang="ko-KR" sz="1500" dirty="0">
                  <a:latin typeface="나눔바른고딕" panose="020B0603020101020101" pitchFamily="50" charset="-127"/>
                  <a:ea typeface="나눔바른고딕" panose="020B0603020101020101" pitchFamily="50" charset="-127"/>
                </a:rPr>
                <a:t>PM 02 : 15</a:t>
              </a:r>
              <a:endParaRPr lang="ko-KR" altLang="en-US" sz="1500" dirty="0">
                <a:latin typeface="나눔바른고딕" panose="020B0603020101020101" pitchFamily="50" charset="-127"/>
                <a:ea typeface="나눔바른고딕" panose="020B0603020101020101" pitchFamily="50" charset="-127"/>
              </a:endParaRPr>
            </a:p>
          </p:txBody>
        </p:sp>
      </p:grpSp>
      <p:grpSp>
        <p:nvGrpSpPr>
          <p:cNvPr id="55" name="그룹 54"/>
          <p:cNvGrpSpPr/>
          <p:nvPr/>
        </p:nvGrpSpPr>
        <p:grpSpPr>
          <a:xfrm>
            <a:off x="2267744" y="2132856"/>
            <a:ext cx="1990688" cy="2952328"/>
            <a:chOff x="1926556" y="476672"/>
            <a:chExt cx="1656184" cy="2808312"/>
          </a:xfrm>
        </p:grpSpPr>
        <p:sp>
          <p:nvSpPr>
            <p:cNvPr id="56" name="직사각형 55"/>
            <p:cNvSpPr/>
            <p:nvPr/>
          </p:nvSpPr>
          <p:spPr>
            <a:xfrm>
              <a:off x="1926556" y="476672"/>
              <a:ext cx="1656184" cy="2808312"/>
            </a:xfrm>
            <a:prstGeom prst="rect">
              <a:avLst/>
            </a:prstGeom>
            <a:solidFill>
              <a:schemeClr val="bg1"/>
            </a:solidFill>
            <a:ln w="28575">
              <a:solidFill>
                <a:srgbClr val="008A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바른고딕" panose="020B0603020101020101" pitchFamily="50" charset="-127"/>
                <a:ea typeface="나눔바른고딕" panose="020B0603020101020101" pitchFamily="50" charset="-127"/>
              </a:endParaRPr>
            </a:p>
          </p:txBody>
        </p:sp>
        <p:sp>
          <p:nvSpPr>
            <p:cNvPr id="57" name="직사각형 56"/>
            <p:cNvSpPr/>
            <p:nvPr/>
          </p:nvSpPr>
          <p:spPr>
            <a:xfrm>
              <a:off x="1926556" y="2471564"/>
              <a:ext cx="1656184" cy="813420"/>
            </a:xfrm>
            <a:prstGeom prst="rect">
              <a:avLst/>
            </a:prstGeom>
            <a:solidFill>
              <a:schemeClr val="bg1"/>
            </a:solidFill>
            <a:ln>
              <a:solidFill>
                <a:srgbClr val="008A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dirty="0">
                  <a:solidFill>
                    <a:schemeClr val="tx1"/>
                  </a:solidFill>
                  <a:latin typeface="나눔바른고딕" panose="020B0603020101020101" pitchFamily="50" charset="-127"/>
                  <a:ea typeface="나눔바른고딕" panose="020B0603020101020101" pitchFamily="50" charset="-127"/>
                </a:rPr>
                <a:t>Image</a:t>
              </a:r>
              <a:r>
                <a:rPr lang="en-US" altLang="ko-KR" sz="2400" dirty="0">
                  <a:solidFill>
                    <a:schemeClr val="tx1"/>
                  </a:solidFill>
                  <a:latin typeface="나눔바른고딕" panose="020B0603020101020101" pitchFamily="50" charset="-127"/>
                  <a:ea typeface="나눔바른고딕" panose="020B0603020101020101" pitchFamily="50" charset="-127"/>
                </a:rPr>
                <a:t> </a:t>
              </a:r>
              <a:r>
                <a:rPr lang="en-US" altLang="ko-KR" dirty="0">
                  <a:solidFill>
                    <a:schemeClr val="tx1"/>
                  </a:solidFill>
                  <a:latin typeface="나눔바른고딕" panose="020B0603020101020101" pitchFamily="50" charset="-127"/>
                  <a:ea typeface="나눔바른고딕" panose="020B0603020101020101" pitchFamily="50" charset="-127"/>
                </a:rPr>
                <a:t>about</a:t>
              </a:r>
            </a:p>
            <a:p>
              <a:pPr algn="ctr"/>
              <a:r>
                <a:rPr lang="en-US" altLang="ko-KR" dirty="0">
                  <a:solidFill>
                    <a:schemeClr val="tx1"/>
                  </a:solidFill>
                  <a:latin typeface="나눔바른고딕" panose="020B0603020101020101" pitchFamily="50" charset="-127"/>
                  <a:ea typeface="나눔바른고딕" panose="020B0603020101020101" pitchFamily="50" charset="-127"/>
                </a:rPr>
                <a:t>How to use</a:t>
              </a:r>
              <a:endParaRPr lang="ko-KR" altLang="en-US" dirty="0">
                <a:solidFill>
                  <a:schemeClr val="tx1"/>
                </a:solidFill>
                <a:latin typeface="나눔바른고딕" panose="020B0603020101020101" pitchFamily="50" charset="-127"/>
                <a:ea typeface="나눔바른고딕" panose="020B0603020101020101" pitchFamily="50" charset="-127"/>
              </a:endParaRPr>
            </a:p>
          </p:txBody>
        </p:sp>
        <p:sp>
          <p:nvSpPr>
            <p:cNvPr id="58" name="TextBox 57"/>
            <p:cNvSpPr txBox="1"/>
            <p:nvPr/>
          </p:nvSpPr>
          <p:spPr>
            <a:xfrm>
              <a:off x="1936788" y="1160949"/>
              <a:ext cx="1635720" cy="553998"/>
            </a:xfrm>
            <a:prstGeom prst="rect">
              <a:avLst/>
            </a:prstGeom>
            <a:noFill/>
          </p:spPr>
          <p:txBody>
            <a:bodyPr wrap="square" rtlCol="0">
              <a:spAutoFit/>
            </a:bodyPr>
            <a:lstStyle/>
            <a:p>
              <a:pPr algn="ctr"/>
              <a:r>
                <a:rPr lang="en-US" altLang="ko-KR" sz="3000" b="1" dirty="0">
                  <a:solidFill>
                    <a:srgbClr val="008A3E"/>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100</a:t>
              </a:r>
              <a:r>
                <a:rPr lang="en-US" altLang="ko-KR" sz="1500" dirty="0">
                  <a:latin typeface="나눔바른고딕" panose="020B0603020101020101" pitchFamily="50" charset="-127"/>
                  <a:ea typeface="나눔바른고딕" panose="020B0603020101020101" pitchFamily="50" charset="-127"/>
                </a:rPr>
                <a:t>BMP</a:t>
              </a:r>
              <a:endParaRPr lang="ko-KR" altLang="en-US" sz="1500" dirty="0">
                <a:latin typeface="나눔바른고딕" panose="020B0603020101020101" pitchFamily="50" charset="-127"/>
                <a:ea typeface="나눔바른고딕" panose="020B0603020101020101" pitchFamily="50" charset="-127"/>
              </a:endParaRPr>
            </a:p>
          </p:txBody>
        </p:sp>
        <p:sp>
          <p:nvSpPr>
            <p:cNvPr id="59" name="TextBox 58"/>
            <p:cNvSpPr txBox="1"/>
            <p:nvPr/>
          </p:nvSpPr>
          <p:spPr>
            <a:xfrm>
              <a:off x="1936788" y="1881699"/>
              <a:ext cx="1645952" cy="323165"/>
            </a:xfrm>
            <a:prstGeom prst="rect">
              <a:avLst/>
            </a:prstGeom>
            <a:noFill/>
          </p:spPr>
          <p:txBody>
            <a:bodyPr wrap="square" rtlCol="0">
              <a:spAutoFit/>
            </a:bodyPr>
            <a:lstStyle/>
            <a:p>
              <a:pPr algn="ctr"/>
              <a:r>
                <a:rPr lang="en-US" altLang="ko-KR" sz="1500" dirty="0">
                  <a:latin typeface="나눔바른고딕" panose="020B0603020101020101" pitchFamily="50" charset="-127"/>
                  <a:ea typeface="나눔바른고딕" panose="020B0603020101020101" pitchFamily="50" charset="-127"/>
                </a:rPr>
                <a:t>Normal</a:t>
              </a:r>
              <a:endParaRPr lang="ko-KR" altLang="en-US" sz="1500" dirty="0">
                <a:latin typeface="나눔바른고딕" panose="020B0603020101020101" pitchFamily="50" charset="-127"/>
                <a:ea typeface="나눔바른고딕" panose="020B0603020101020101" pitchFamily="50" charset="-127"/>
              </a:endParaRPr>
            </a:p>
          </p:txBody>
        </p:sp>
        <p:sp>
          <p:nvSpPr>
            <p:cNvPr id="60" name="TextBox 59"/>
            <p:cNvSpPr txBox="1"/>
            <p:nvPr/>
          </p:nvSpPr>
          <p:spPr>
            <a:xfrm>
              <a:off x="1952092" y="548680"/>
              <a:ext cx="1620416" cy="553998"/>
            </a:xfrm>
            <a:prstGeom prst="rect">
              <a:avLst/>
            </a:prstGeom>
            <a:noFill/>
          </p:spPr>
          <p:txBody>
            <a:bodyPr wrap="square" rtlCol="0">
              <a:spAutoFit/>
            </a:bodyPr>
            <a:lstStyle/>
            <a:p>
              <a:pPr algn="ctr"/>
              <a:r>
                <a:rPr lang="en-US" altLang="ko-KR" sz="1500" dirty="0">
                  <a:latin typeface="나눔바른고딕" panose="020B0603020101020101" pitchFamily="50" charset="-127"/>
                  <a:ea typeface="나눔바른고딕" panose="020B0603020101020101" pitchFamily="50" charset="-127"/>
                </a:rPr>
                <a:t>Monday October 1</a:t>
              </a:r>
            </a:p>
            <a:p>
              <a:pPr algn="ctr"/>
              <a:r>
                <a:rPr lang="en-US" altLang="ko-KR" sz="1500" dirty="0">
                  <a:latin typeface="나눔바른고딕" panose="020B0603020101020101" pitchFamily="50" charset="-127"/>
                  <a:ea typeface="나눔바른고딕" panose="020B0603020101020101" pitchFamily="50" charset="-127"/>
                </a:rPr>
                <a:t>PM 02 : 15</a:t>
              </a:r>
              <a:endParaRPr lang="ko-KR" altLang="en-US" sz="1500" dirty="0">
                <a:latin typeface="나눔바른고딕" panose="020B0603020101020101" pitchFamily="50" charset="-127"/>
                <a:ea typeface="나눔바른고딕" panose="020B0603020101020101" pitchFamily="50" charset="-127"/>
              </a:endParaRPr>
            </a:p>
          </p:txBody>
        </p:sp>
      </p:grpSp>
      <p:sp>
        <p:nvSpPr>
          <p:cNvPr id="61" name="TextBox 60"/>
          <p:cNvSpPr txBox="1"/>
          <p:nvPr/>
        </p:nvSpPr>
        <p:spPr>
          <a:xfrm>
            <a:off x="4486090" y="5936376"/>
            <a:ext cx="1670086" cy="369332"/>
          </a:xfrm>
          <a:prstGeom prst="rect">
            <a:avLst/>
          </a:prstGeom>
          <a:noFill/>
        </p:spPr>
        <p:txBody>
          <a:bodyPr wrap="square" rtlCol="0">
            <a:spAutoFit/>
          </a:bodyPr>
          <a:lstStyle/>
          <a:p>
            <a:r>
              <a:rPr lang="en-US" altLang="ko-KR" dirty="0">
                <a:latin typeface="나눔바른고딕" panose="020B0603020101020101" pitchFamily="50" charset="-127"/>
                <a:ea typeface="나눔바른고딕" panose="020B0603020101020101" pitchFamily="50" charset="-127"/>
              </a:rPr>
              <a:t>Checking </a:t>
            </a:r>
            <a:endParaRPr lang="ko-KR" altLang="en-US" dirty="0">
              <a:latin typeface="나눔바른고딕" panose="020B0603020101020101" pitchFamily="50" charset="-127"/>
              <a:ea typeface="나눔바른고딕" panose="020B0603020101020101" pitchFamily="50" charset="-127"/>
            </a:endParaRPr>
          </a:p>
        </p:txBody>
      </p:sp>
    </p:spTree>
    <p:extLst>
      <p:ext uri="{BB962C8B-B14F-4D97-AF65-F5344CB8AC3E}">
        <p14:creationId xmlns:p14="http://schemas.microsoft.com/office/powerpoint/2010/main" val="3352746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갈매기형 수장 36"/>
          <p:cNvSpPr/>
          <p:nvPr/>
        </p:nvSpPr>
        <p:spPr>
          <a:xfrm>
            <a:off x="0" y="0"/>
            <a:ext cx="4860032" cy="6858000"/>
          </a:xfrm>
          <a:prstGeom prst="chevron">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나눔바른고딕" panose="020B0603020101020101" pitchFamily="50" charset="-127"/>
              <a:ea typeface="나눔바른고딕" panose="020B0603020101020101" pitchFamily="50" charset="-127"/>
            </a:endParaRPr>
          </a:p>
        </p:txBody>
      </p:sp>
      <p:sp>
        <p:nvSpPr>
          <p:cNvPr id="38" name="직사각형 37"/>
          <p:cNvSpPr/>
          <p:nvPr/>
        </p:nvSpPr>
        <p:spPr>
          <a:xfrm>
            <a:off x="1259632" y="-6748"/>
            <a:ext cx="7860432" cy="790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39" name="직사각형 38"/>
          <p:cNvSpPr/>
          <p:nvPr/>
        </p:nvSpPr>
        <p:spPr>
          <a:xfrm>
            <a:off x="1259632" y="761861"/>
            <a:ext cx="7884368"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40" name="직사각형 39"/>
          <p:cNvSpPr/>
          <p:nvPr/>
        </p:nvSpPr>
        <p:spPr>
          <a:xfrm>
            <a:off x="-17536" y="601638"/>
            <a:ext cx="1296144" cy="62563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41" name="순서도: 수동 입력 40"/>
          <p:cNvSpPr/>
          <p:nvPr/>
        </p:nvSpPr>
        <p:spPr>
          <a:xfrm flipV="1">
            <a:off x="820" y="-6748"/>
            <a:ext cx="1296144" cy="812105"/>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42" name="직각 삼각형 41"/>
          <p:cNvSpPr/>
          <p:nvPr/>
        </p:nvSpPr>
        <p:spPr>
          <a:xfrm flipH="1" flipV="1">
            <a:off x="820" y="-2769"/>
            <a:ext cx="1296144" cy="9554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43" name="직사각형 42"/>
          <p:cNvSpPr/>
          <p:nvPr/>
        </p:nvSpPr>
        <p:spPr>
          <a:xfrm>
            <a:off x="1938388" y="179929"/>
            <a:ext cx="6291594" cy="584775"/>
          </a:xfrm>
          <a:prstGeom prst="rect">
            <a:avLst/>
          </a:prstGeom>
        </p:spPr>
        <p:txBody>
          <a:bodyPr wrap="none">
            <a:spAutoFit/>
          </a:bodyPr>
          <a:lstStyle/>
          <a:p>
            <a:pPr algn="ctr"/>
            <a:r>
              <a:rPr lang="en-US" altLang="ko-KR" sz="3200" spc="-150" dirty="0">
                <a:solidFill>
                  <a:schemeClr val="accent5"/>
                </a:solidFill>
                <a:latin typeface="a옛날목욕탕L" panose="02020600000000000000" pitchFamily="18" charset="-127"/>
                <a:ea typeface="a옛날목욕탕L" panose="02020600000000000000" pitchFamily="18" charset="-127"/>
              </a:rPr>
              <a:t>Detail  Design  For  Application</a:t>
            </a:r>
            <a:endParaRPr lang="ko-KR" altLang="en-US" sz="3200" spc="-150" dirty="0">
              <a:solidFill>
                <a:schemeClr val="accent5"/>
              </a:solidFill>
              <a:latin typeface="a옛날목욕탕L" panose="02020600000000000000" pitchFamily="18" charset="-127"/>
              <a:ea typeface="a옛날목욕탕L" panose="02020600000000000000" pitchFamily="18" charset="-127"/>
            </a:endParaRPr>
          </a:p>
        </p:txBody>
      </p:sp>
      <p:sp>
        <p:nvSpPr>
          <p:cNvPr id="44" name="직사각형 43"/>
          <p:cNvSpPr/>
          <p:nvPr/>
        </p:nvSpPr>
        <p:spPr>
          <a:xfrm>
            <a:off x="1259632" y="-6394"/>
            <a:ext cx="7884368" cy="9867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sp>
        <p:nvSpPr>
          <p:cNvPr id="45" name="오각형 44"/>
          <p:cNvSpPr/>
          <p:nvPr/>
        </p:nvSpPr>
        <p:spPr>
          <a:xfrm>
            <a:off x="76770" y="2047878"/>
            <a:ext cx="1136231" cy="27699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나눔바른고딕" panose="020B0603020101020101" pitchFamily="50" charset="-127"/>
              <a:ea typeface="나눔바른고딕" panose="020B0603020101020101" pitchFamily="50" charset="-127"/>
            </a:endParaRPr>
          </a:p>
        </p:txBody>
      </p:sp>
      <p:grpSp>
        <p:nvGrpSpPr>
          <p:cNvPr id="46" name="그룹 45"/>
          <p:cNvGrpSpPr/>
          <p:nvPr/>
        </p:nvGrpSpPr>
        <p:grpSpPr>
          <a:xfrm>
            <a:off x="59245" y="1351801"/>
            <a:ext cx="1039260" cy="2365231"/>
            <a:chOff x="136931" y="2276872"/>
            <a:chExt cx="1039260" cy="2365231"/>
          </a:xfrm>
        </p:grpSpPr>
        <p:sp>
          <p:nvSpPr>
            <p:cNvPr id="47" name="직사각형 46"/>
            <p:cNvSpPr/>
            <p:nvPr/>
          </p:nvSpPr>
          <p:spPr>
            <a:xfrm>
              <a:off x="413545" y="2972949"/>
              <a:ext cx="486030" cy="276999"/>
            </a:xfrm>
            <a:prstGeom prst="rect">
              <a:avLst/>
            </a:prstGeom>
          </p:spPr>
          <p:txBody>
            <a:bodyPr wrap="none">
              <a:spAutoFit/>
            </a:bodyPr>
            <a:lstStyle/>
            <a:p>
              <a:pPr algn="ctr"/>
              <a:r>
                <a:rPr lang="en-US" altLang="ko-KR" sz="1200" b="1" dirty="0">
                  <a:solidFill>
                    <a:schemeClr val="accent5"/>
                  </a:solidFill>
                  <a:latin typeface="나눔바른고딕" panose="020B0603020101020101" pitchFamily="50" charset="-127"/>
                  <a:ea typeface="나눔바른고딕" panose="020B0603020101020101" pitchFamily="50" charset="-127"/>
                </a:rPr>
                <a:t>Idea</a:t>
              </a:r>
              <a:endParaRPr lang="ko-KR" altLang="en-US" sz="1200" b="1" dirty="0">
                <a:solidFill>
                  <a:schemeClr val="accent5"/>
                </a:solidFill>
                <a:latin typeface="나눔바른고딕" panose="020B0603020101020101" pitchFamily="50" charset="-127"/>
                <a:ea typeface="나눔바른고딕" panose="020B0603020101020101" pitchFamily="50" charset="-127"/>
              </a:endParaRPr>
            </a:p>
          </p:txBody>
        </p:sp>
        <p:sp>
          <p:nvSpPr>
            <p:cNvPr id="48" name="직사각형 47"/>
            <p:cNvSpPr/>
            <p:nvPr/>
          </p:nvSpPr>
          <p:spPr>
            <a:xfrm>
              <a:off x="136931" y="2276872"/>
              <a:ext cx="1039260"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Introduction</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49" name="직사각형 48"/>
            <p:cNvSpPr/>
            <p:nvPr/>
          </p:nvSpPr>
          <p:spPr>
            <a:xfrm>
              <a:off x="241415" y="3669026"/>
              <a:ext cx="830292"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Progress </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sp>
          <p:nvSpPr>
            <p:cNvPr id="50" name="직사각형 49"/>
            <p:cNvSpPr/>
            <p:nvPr/>
          </p:nvSpPr>
          <p:spPr>
            <a:xfrm>
              <a:off x="204609" y="4365104"/>
              <a:ext cx="903902" cy="276999"/>
            </a:xfrm>
            <a:prstGeom prst="rect">
              <a:avLst/>
            </a:prstGeom>
          </p:spPr>
          <p:txBody>
            <a:bodyPr wrap="none">
              <a:spAutoFit/>
            </a:bodyPr>
            <a:lstStyle/>
            <a:p>
              <a:pPr algn="ctr"/>
              <a:r>
                <a:rPr lang="en-US" altLang="ko-KR" sz="1200" b="1" dirty="0">
                  <a:solidFill>
                    <a:schemeClr val="bg1">
                      <a:lumMod val="85000"/>
                    </a:schemeClr>
                  </a:solidFill>
                  <a:latin typeface="나눔바른고딕" panose="020B0603020101020101" pitchFamily="50" charset="-127"/>
                  <a:ea typeface="나눔바른고딕" panose="020B0603020101020101" pitchFamily="50" charset="-127"/>
                </a:rPr>
                <a:t>Schedules</a:t>
              </a:r>
              <a:endParaRPr lang="ko-KR" altLang="en-US" sz="1200" b="1" dirty="0">
                <a:solidFill>
                  <a:schemeClr val="bg1">
                    <a:lumMod val="85000"/>
                  </a:schemeClr>
                </a:solidFill>
                <a:latin typeface="나눔바른고딕" panose="020B0603020101020101" pitchFamily="50" charset="-127"/>
                <a:ea typeface="나눔바른고딕" panose="020B0603020101020101" pitchFamily="50" charset="-127"/>
              </a:endParaRPr>
            </a:p>
          </p:txBody>
        </p:sp>
      </p:grpSp>
      <p:sp>
        <p:nvSpPr>
          <p:cNvPr id="51" name="순서도: 준비 50"/>
          <p:cNvSpPr/>
          <p:nvPr/>
        </p:nvSpPr>
        <p:spPr>
          <a:xfrm>
            <a:off x="288342" y="6158978"/>
            <a:ext cx="694456" cy="526368"/>
          </a:xfrm>
          <a:prstGeom prst="flowChartPreparati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나눔바른고딕" panose="020B0603020101020101" pitchFamily="50" charset="-127"/>
              <a:ea typeface="나눔바른고딕" panose="020B0603020101020101" pitchFamily="50" charset="-127"/>
            </a:endParaRPr>
          </a:p>
        </p:txBody>
      </p:sp>
      <p:pic>
        <p:nvPicPr>
          <p:cNvPr id="52" name="Picture 2" descr="C:\Users\madeit-top1\Documents\PPT\icon\심플 도톰한\award ribbon.png"/>
          <p:cNvPicPr>
            <a:picLocks noChangeAspect="1" noChangeArrowheads="1"/>
          </p:cNvPicPr>
          <p:nvPr/>
        </p:nvPicPr>
        <p:blipFill>
          <a:blip r:embed="rId2">
            <a:biLevel thresh="25000"/>
            <a:extLst>
              <a:ext uri="{28A0092B-C50C-407E-A947-70E740481C1C}">
                <a14:useLocalDpi xmlns:a14="http://schemas.microsoft.com/office/drawing/2010/main" val="0"/>
              </a:ext>
            </a:extLst>
          </a:blip>
          <a:srcRect/>
          <a:stretch>
            <a:fillRect/>
          </a:stretch>
        </p:blipFill>
        <p:spPr bwMode="auto">
          <a:xfrm>
            <a:off x="453647" y="6245273"/>
            <a:ext cx="353777" cy="353777"/>
          </a:xfrm>
          <a:prstGeom prst="rect">
            <a:avLst/>
          </a:prstGeom>
          <a:noFill/>
          <a:extLst>
            <a:ext uri="{909E8E84-426E-40DD-AFC4-6F175D3DCCD1}">
              <a14:hiddenFill xmlns:a14="http://schemas.microsoft.com/office/drawing/2010/main">
                <a:solidFill>
                  <a:srgbClr val="FFFFFF"/>
                </a:solidFill>
              </a14:hiddenFill>
            </a:ext>
          </a:extLst>
        </p:spPr>
      </p:pic>
      <p:pic>
        <p:nvPicPr>
          <p:cNvPr id="53" name="그림 52"/>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36150" y1="50704" x2="37559" y2="50704"/>
                        <a14:foregroundMark x1="49296" y1="55869" x2="49296" y2="55869"/>
                      </a14:backgroundRemoval>
                    </a14:imgEffect>
                  </a14:imgLayer>
                </a14:imgProps>
              </a:ext>
              <a:ext uri="{28A0092B-C50C-407E-A947-70E740481C1C}">
                <a14:useLocalDpi xmlns:a14="http://schemas.microsoft.com/office/drawing/2010/main" val="0"/>
              </a:ext>
            </a:extLst>
          </a:blip>
          <a:stretch>
            <a:fillRect/>
          </a:stretch>
        </p:blipFill>
        <p:spPr>
          <a:xfrm>
            <a:off x="304704" y="106778"/>
            <a:ext cx="585051" cy="585051"/>
          </a:xfrm>
          <a:prstGeom prst="rect">
            <a:avLst/>
          </a:prstGeom>
        </p:spPr>
      </p:pic>
      <p:pic>
        <p:nvPicPr>
          <p:cNvPr id="54" name="그림 53"/>
          <p:cNvPicPr>
            <a:picLocks noChangeAspect="1"/>
          </p:cNvPicPr>
          <p:nvPr/>
        </p:nvPicPr>
        <p:blipFill>
          <a:blip r:embed="rId5">
            <a:extLst>
              <a:ext uri="{BEBA8EAE-BF5A-486C-A8C5-ECC9F3942E4B}">
                <a14:imgProps xmlns:a14="http://schemas.microsoft.com/office/drawing/2010/main">
                  <a14:imgLayer r:embed="rId6">
                    <a14:imgEffect>
                      <a14:backgroundRemoval t="0" b="100000" l="0" r="100000">
                        <a14:foregroundMark x1="6332" y1="10769" x2="6332" y2="10769"/>
                        <a14:foregroundMark x1="14248" y1="16154" x2="14248" y2="16154"/>
                        <a14:foregroundMark x1="20580" y1="13077" x2="20580" y2="13077"/>
                        <a14:foregroundMark x1="5541" y1="46154" x2="5541" y2="46154"/>
                        <a14:foregroundMark x1="6332" y1="32308" x2="6332" y2="32308"/>
                        <a14:foregroundMark x1="43799" y1="24615" x2="43799" y2="24615"/>
                        <a14:foregroundMark x1="41161" y1="12308" x2="41161" y2="12308"/>
                        <a14:foregroundMark x1="57256" y1="10769" x2="57256" y2="10769"/>
                        <a14:foregroundMark x1="67018" y1="13077" x2="67018" y2="13077"/>
                        <a14:foregroundMark x1="65435" y1="43077" x2="65435" y2="43077"/>
                        <a14:foregroundMark x1="73087" y1="40000" x2="73087" y2="40000"/>
                        <a14:foregroundMark x1="58575" y1="18462" x2="58575" y2="18462"/>
                        <a14:foregroundMark x1="41689" y1="28462" x2="41689" y2="28462"/>
                        <a14:backgroundMark x1="26913" y1="93077" x2="26913" y2="93077"/>
                        <a14:backgroundMark x1="18470" y1="64615" x2="18470" y2="64615"/>
                        <a14:backgroundMark x1="13193" y1="67692" x2="13193" y2="67692"/>
                        <a14:backgroundMark x1="12665" y1="67692" x2="12665" y2="67692"/>
                        <a14:backgroundMark x1="9499" y1="70769" x2="9499" y2="70769"/>
                        <a14:backgroundMark x1="9235" y1="83846" x2="10818" y2="85385"/>
                        <a14:backgroundMark x1="17414" y1="83846" x2="18997" y2="82308"/>
                        <a14:backgroundMark x1="26913" y1="75385" x2="28760" y2="74615"/>
                        <a14:backgroundMark x1="30607" y1="75385" x2="35884" y2="78462"/>
                        <a14:backgroundMark x1="43536" y1="80000" x2="45119" y2="80000"/>
                        <a14:backgroundMark x1="54354" y1="80000" x2="56464" y2="80000"/>
                        <a14:backgroundMark x1="64380" y1="78462" x2="67282" y2="78462"/>
                        <a14:backgroundMark x1="73879" y1="76923" x2="78100" y2="77692"/>
                        <a14:backgroundMark x1="84169" y1="77692" x2="87335" y2="76923"/>
                        <a14:backgroundMark x1="90765" y1="73846" x2="91293" y2="72308"/>
                        <a14:backgroundMark x1="92612" y1="43077" x2="92612" y2="43077"/>
                        <a14:backgroundMark x1="86280" y1="20769" x2="86280" y2="20769"/>
                        <a14:backgroundMark x1="78628" y1="24615" x2="78628" y2="24615"/>
                        <a14:backgroundMark x1="73087" y1="26154" x2="73087" y2="26154"/>
                        <a14:backgroundMark x1="74406" y1="7692" x2="74406" y2="7692"/>
                        <a14:backgroundMark x1="72032" y1="1538" x2="72032" y2="1538"/>
                        <a14:backgroundMark x1="83905" y1="5385" x2="83905" y2="5385"/>
                        <a14:backgroundMark x1="96834" y1="13846" x2="96834" y2="13846"/>
                        <a14:backgroundMark x1="95515" y1="24615" x2="95515" y2="24615"/>
                      </a14:backgroundRemoval>
                    </a14:imgEffect>
                  </a14:imgLayer>
                </a14:imgProps>
              </a:ext>
              <a:ext uri="{28A0092B-C50C-407E-A947-70E740481C1C}">
                <a14:useLocalDpi xmlns:a14="http://schemas.microsoft.com/office/drawing/2010/main" val="0"/>
              </a:ext>
            </a:extLst>
          </a:blip>
          <a:stretch>
            <a:fillRect/>
          </a:stretch>
        </p:blipFill>
        <p:spPr>
          <a:xfrm>
            <a:off x="7668344" y="6341999"/>
            <a:ext cx="1584176" cy="543385"/>
          </a:xfrm>
          <a:prstGeom prst="rect">
            <a:avLst/>
          </a:prstGeom>
        </p:spPr>
      </p:pic>
      <p:pic>
        <p:nvPicPr>
          <p:cNvPr id="55" name="그림 5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23728" y="1351801"/>
            <a:ext cx="2277694" cy="4480710"/>
          </a:xfrm>
          <a:prstGeom prst="rect">
            <a:avLst/>
          </a:prstGeom>
        </p:spPr>
      </p:pic>
      <p:pic>
        <p:nvPicPr>
          <p:cNvPr id="56" name="그림 5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24128" y="1351800"/>
            <a:ext cx="2277694" cy="4480711"/>
          </a:xfrm>
          <a:prstGeom prst="rect">
            <a:avLst/>
          </a:prstGeom>
        </p:spPr>
      </p:pic>
      <p:grpSp>
        <p:nvGrpSpPr>
          <p:cNvPr id="73" name="그룹 72"/>
          <p:cNvGrpSpPr/>
          <p:nvPr/>
        </p:nvGrpSpPr>
        <p:grpSpPr>
          <a:xfrm>
            <a:off x="5890867" y="2047878"/>
            <a:ext cx="1944216" cy="3037306"/>
            <a:chOff x="7307708" y="478414"/>
            <a:chExt cx="1656184" cy="2808312"/>
          </a:xfrm>
        </p:grpSpPr>
        <p:sp>
          <p:nvSpPr>
            <p:cNvPr id="69" name="직사각형 68"/>
            <p:cNvSpPr/>
            <p:nvPr/>
          </p:nvSpPr>
          <p:spPr>
            <a:xfrm>
              <a:off x="7307708" y="478414"/>
              <a:ext cx="1656184" cy="2808312"/>
            </a:xfrm>
            <a:prstGeom prst="rect">
              <a:avLst/>
            </a:prstGeom>
            <a:solidFill>
              <a:schemeClr val="bg1"/>
            </a:solidFill>
            <a:ln w="28575">
              <a:solidFill>
                <a:srgbClr val="008A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바른고딕" panose="020B0603020101020101" pitchFamily="50" charset="-127"/>
                <a:ea typeface="나눔바른고딕" panose="020B0603020101020101" pitchFamily="50" charset="-127"/>
              </a:endParaRPr>
            </a:p>
          </p:txBody>
        </p:sp>
        <p:sp>
          <p:nvSpPr>
            <p:cNvPr id="70" name="직사각형 69"/>
            <p:cNvSpPr/>
            <p:nvPr/>
          </p:nvSpPr>
          <p:spPr>
            <a:xfrm>
              <a:off x="7382533" y="889880"/>
              <a:ext cx="1520019" cy="665084"/>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400" dirty="0">
                  <a:solidFill>
                    <a:schemeClr val="tx1"/>
                  </a:solidFill>
                  <a:latin typeface="나눔바른고딕" panose="020B0603020101020101" pitchFamily="50" charset="-127"/>
                  <a:ea typeface="나눔바른고딕" panose="020B0603020101020101" pitchFamily="50" charset="-127"/>
                </a:rPr>
                <a:t>할    </a:t>
              </a:r>
              <a:r>
                <a:rPr lang="ko-KR" altLang="en-US" sz="1400" dirty="0" err="1">
                  <a:solidFill>
                    <a:schemeClr val="tx1"/>
                  </a:solidFill>
                  <a:latin typeface="나눔바른고딕" panose="020B0603020101020101" pitchFamily="50" charset="-127"/>
                  <a:ea typeface="나눔바른고딕" panose="020B0603020101020101" pitchFamily="50" charset="-127"/>
                </a:rPr>
                <a:t>심박</a:t>
              </a:r>
              <a:r>
                <a:rPr lang="ko-KR" altLang="en-US" sz="1400" dirty="0">
                  <a:solidFill>
                    <a:schemeClr val="tx1"/>
                  </a:solidFill>
                  <a:latin typeface="나눔바른고딕" panose="020B0603020101020101" pitchFamily="50" charset="-127"/>
                  <a:ea typeface="나눔바른고딕" panose="020B0603020101020101" pitchFamily="50" charset="-127"/>
                </a:rPr>
                <a:t> </a:t>
              </a:r>
              <a:r>
                <a:rPr lang="en-US" altLang="ko-KR" sz="1400" dirty="0">
                  <a:solidFill>
                    <a:schemeClr val="tx1"/>
                  </a:solidFill>
                  <a:latin typeface="나눔바른고딕" panose="020B0603020101020101" pitchFamily="50" charset="-127"/>
                  <a:ea typeface="나눔바른고딕" panose="020B0603020101020101" pitchFamily="50" charset="-127"/>
                </a:rPr>
                <a:t>100</a:t>
              </a:r>
            </a:p>
            <a:p>
              <a:r>
                <a:rPr lang="ko-KR" altLang="en-US" sz="1400" dirty="0">
                  <a:solidFill>
                    <a:schemeClr val="tx1"/>
                  </a:solidFill>
                  <a:latin typeface="나눔바른고딕" panose="020B0603020101020101" pitchFamily="50" charset="-127"/>
                  <a:ea typeface="나눔바른고딕" panose="020B0603020101020101" pitchFamily="50" charset="-127"/>
                </a:rPr>
                <a:t>머    체온 </a:t>
              </a:r>
              <a:r>
                <a:rPr lang="en-US" altLang="ko-KR" sz="1400" dirty="0">
                  <a:solidFill>
                    <a:schemeClr val="tx1"/>
                  </a:solidFill>
                  <a:latin typeface="나눔바른고딕" panose="020B0603020101020101" pitchFamily="50" charset="-127"/>
                  <a:ea typeface="나눔바른고딕" panose="020B0603020101020101" pitchFamily="50" charset="-127"/>
                </a:rPr>
                <a:t>36.5</a:t>
              </a:r>
            </a:p>
            <a:p>
              <a:r>
                <a:rPr lang="ko-KR" altLang="en-US" sz="1400" dirty="0" err="1">
                  <a:solidFill>
                    <a:schemeClr val="tx1"/>
                  </a:solidFill>
                  <a:latin typeface="나눔바른고딕" panose="020B0603020101020101" pitchFamily="50" charset="-127"/>
                  <a:ea typeface="나눔바른고딕" panose="020B0603020101020101" pitchFamily="50" charset="-127"/>
                </a:rPr>
                <a:t>니</a:t>
              </a:r>
              <a:endParaRPr lang="ko-KR" altLang="en-US" sz="1400" dirty="0">
                <a:solidFill>
                  <a:schemeClr val="tx1"/>
                </a:solidFill>
                <a:latin typeface="나눔바른고딕" panose="020B0603020101020101" pitchFamily="50" charset="-127"/>
                <a:ea typeface="나눔바른고딕" panose="020B0603020101020101" pitchFamily="50" charset="-127"/>
              </a:endParaRPr>
            </a:p>
          </p:txBody>
        </p:sp>
        <p:sp>
          <p:nvSpPr>
            <p:cNvPr id="71" name="직사각형 70"/>
            <p:cNvSpPr/>
            <p:nvPr/>
          </p:nvSpPr>
          <p:spPr>
            <a:xfrm>
              <a:off x="7375790" y="1688829"/>
              <a:ext cx="1520019" cy="656285"/>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400" dirty="0">
                  <a:solidFill>
                    <a:schemeClr val="tx1"/>
                  </a:solidFill>
                  <a:latin typeface="나눔바른고딕" panose="020B0603020101020101" pitchFamily="50" charset="-127"/>
                  <a:ea typeface="나눔바른고딕" panose="020B0603020101020101" pitchFamily="50" charset="-127"/>
                </a:rPr>
                <a:t>아    </a:t>
              </a:r>
              <a:r>
                <a:rPr lang="ko-KR" altLang="en-US" sz="1400" dirty="0" err="1">
                  <a:solidFill>
                    <a:schemeClr val="tx1"/>
                  </a:solidFill>
                  <a:latin typeface="나눔바른고딕" panose="020B0603020101020101" pitchFamily="50" charset="-127"/>
                  <a:ea typeface="나눔바른고딕" panose="020B0603020101020101" pitchFamily="50" charset="-127"/>
                </a:rPr>
                <a:t>심박</a:t>
              </a:r>
              <a:r>
                <a:rPr lang="ko-KR" altLang="en-US" sz="1400" dirty="0">
                  <a:solidFill>
                    <a:schemeClr val="tx1"/>
                  </a:solidFill>
                  <a:latin typeface="나눔바른고딕" panose="020B0603020101020101" pitchFamily="50" charset="-127"/>
                  <a:ea typeface="나눔바른고딕" panose="020B0603020101020101" pitchFamily="50" charset="-127"/>
                </a:rPr>
                <a:t> </a:t>
              </a:r>
              <a:r>
                <a:rPr lang="en-US" altLang="ko-KR" sz="1400" dirty="0">
                  <a:solidFill>
                    <a:schemeClr val="tx1"/>
                  </a:solidFill>
                  <a:latin typeface="나눔바른고딕" panose="020B0603020101020101" pitchFamily="50" charset="-127"/>
                  <a:ea typeface="나눔바른고딕" panose="020B0603020101020101" pitchFamily="50" charset="-127"/>
                </a:rPr>
                <a:t>100</a:t>
              </a:r>
            </a:p>
            <a:p>
              <a:r>
                <a:rPr lang="ko-KR" altLang="en-US" sz="1400" dirty="0">
                  <a:solidFill>
                    <a:schemeClr val="tx1"/>
                  </a:solidFill>
                  <a:latin typeface="나눔바른고딕" panose="020B0603020101020101" pitchFamily="50" charset="-127"/>
                  <a:ea typeface="나눔바른고딕" panose="020B0603020101020101" pitchFamily="50" charset="-127"/>
                </a:rPr>
                <a:t>빠    체온 </a:t>
              </a:r>
              <a:r>
                <a:rPr lang="en-US" altLang="ko-KR" sz="1400" dirty="0">
                  <a:solidFill>
                    <a:schemeClr val="tx1"/>
                  </a:solidFill>
                  <a:latin typeface="나눔바른고딕" panose="020B0603020101020101" pitchFamily="50" charset="-127"/>
                  <a:ea typeface="나눔바른고딕" panose="020B0603020101020101" pitchFamily="50" charset="-127"/>
                </a:rPr>
                <a:t>36.5</a:t>
              </a:r>
            </a:p>
          </p:txBody>
        </p:sp>
        <p:sp>
          <p:nvSpPr>
            <p:cNvPr id="72" name="직사각형 71"/>
            <p:cNvSpPr/>
            <p:nvPr/>
          </p:nvSpPr>
          <p:spPr>
            <a:xfrm>
              <a:off x="7375790" y="2516436"/>
              <a:ext cx="1520019" cy="570553"/>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400" dirty="0">
                  <a:solidFill>
                    <a:schemeClr val="tx1"/>
                  </a:solidFill>
                  <a:latin typeface="나눔바른고딕" panose="020B0603020101020101" pitchFamily="50" charset="-127"/>
                  <a:ea typeface="나눔바른고딕" panose="020B0603020101020101" pitchFamily="50" charset="-127"/>
                </a:rPr>
                <a:t>엄    </a:t>
              </a:r>
              <a:r>
                <a:rPr lang="ko-KR" altLang="en-US" sz="1400" dirty="0" err="1">
                  <a:solidFill>
                    <a:schemeClr val="tx1"/>
                  </a:solidFill>
                  <a:latin typeface="나눔바른고딕" panose="020B0603020101020101" pitchFamily="50" charset="-127"/>
                  <a:ea typeface="나눔바른고딕" panose="020B0603020101020101" pitchFamily="50" charset="-127"/>
                </a:rPr>
                <a:t>심박</a:t>
              </a:r>
              <a:r>
                <a:rPr lang="ko-KR" altLang="en-US" sz="1400" dirty="0">
                  <a:solidFill>
                    <a:schemeClr val="tx1"/>
                  </a:solidFill>
                  <a:latin typeface="나눔바른고딕" panose="020B0603020101020101" pitchFamily="50" charset="-127"/>
                  <a:ea typeface="나눔바른고딕" panose="020B0603020101020101" pitchFamily="50" charset="-127"/>
                </a:rPr>
                <a:t> </a:t>
              </a:r>
              <a:r>
                <a:rPr lang="en-US" altLang="ko-KR" sz="1400" dirty="0">
                  <a:solidFill>
                    <a:schemeClr val="tx1"/>
                  </a:solidFill>
                  <a:latin typeface="나눔바른고딕" panose="020B0603020101020101" pitchFamily="50" charset="-127"/>
                  <a:ea typeface="나눔바른고딕" panose="020B0603020101020101" pitchFamily="50" charset="-127"/>
                </a:rPr>
                <a:t>100</a:t>
              </a:r>
            </a:p>
            <a:p>
              <a:r>
                <a:rPr lang="ko-KR" altLang="en-US" sz="1400" dirty="0">
                  <a:solidFill>
                    <a:schemeClr val="tx1"/>
                  </a:solidFill>
                  <a:latin typeface="나눔바른고딕" panose="020B0603020101020101" pitchFamily="50" charset="-127"/>
                  <a:ea typeface="나눔바른고딕" panose="020B0603020101020101" pitchFamily="50" charset="-127"/>
                </a:rPr>
                <a:t>마    체온 </a:t>
              </a:r>
              <a:r>
                <a:rPr lang="en-US" altLang="ko-KR" sz="1400" dirty="0">
                  <a:solidFill>
                    <a:schemeClr val="tx1"/>
                  </a:solidFill>
                  <a:latin typeface="나눔바른고딕" panose="020B0603020101020101" pitchFamily="50" charset="-127"/>
                  <a:ea typeface="나눔바른고딕" panose="020B0603020101020101" pitchFamily="50" charset="-127"/>
                </a:rPr>
                <a:t>36.5</a:t>
              </a:r>
            </a:p>
          </p:txBody>
        </p:sp>
      </p:grpSp>
      <p:grpSp>
        <p:nvGrpSpPr>
          <p:cNvPr id="74" name="그룹 73"/>
          <p:cNvGrpSpPr/>
          <p:nvPr/>
        </p:nvGrpSpPr>
        <p:grpSpPr>
          <a:xfrm>
            <a:off x="2267744" y="2052725"/>
            <a:ext cx="2016224" cy="3032459"/>
            <a:chOff x="5516488" y="477543"/>
            <a:chExt cx="1656184" cy="2808312"/>
          </a:xfrm>
        </p:grpSpPr>
        <p:sp>
          <p:nvSpPr>
            <p:cNvPr id="75" name="직사각형 74"/>
            <p:cNvSpPr/>
            <p:nvPr/>
          </p:nvSpPr>
          <p:spPr>
            <a:xfrm>
              <a:off x="5516488" y="477543"/>
              <a:ext cx="1656184" cy="2808312"/>
            </a:xfrm>
            <a:prstGeom prst="rect">
              <a:avLst/>
            </a:prstGeom>
            <a:solidFill>
              <a:schemeClr val="bg1"/>
            </a:solidFill>
            <a:ln w="28575">
              <a:solidFill>
                <a:srgbClr val="008A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바른고딕" panose="020B0603020101020101" pitchFamily="50" charset="-127"/>
                <a:ea typeface="나눔바른고딕" panose="020B0603020101020101" pitchFamily="50" charset="-127"/>
              </a:endParaRPr>
            </a:p>
          </p:txBody>
        </p:sp>
        <p:sp>
          <p:nvSpPr>
            <p:cNvPr id="76" name="TextBox 75"/>
            <p:cNvSpPr txBox="1"/>
            <p:nvPr/>
          </p:nvSpPr>
          <p:spPr>
            <a:xfrm>
              <a:off x="5516488" y="620688"/>
              <a:ext cx="1656184" cy="321156"/>
            </a:xfrm>
            <a:prstGeom prst="rect">
              <a:avLst/>
            </a:prstGeom>
            <a:noFill/>
          </p:spPr>
          <p:txBody>
            <a:bodyPr wrap="square" rtlCol="0">
              <a:spAutoFit/>
            </a:bodyPr>
            <a:lstStyle/>
            <a:p>
              <a:pPr algn="ctr"/>
              <a:r>
                <a:rPr lang="en-US" altLang="ko-KR" sz="1600" dirty="0">
                  <a:latin typeface="나눔바른고딕" panose="020B0603020101020101" pitchFamily="50" charset="-127"/>
                  <a:ea typeface="나눔바른고딕" panose="020B0603020101020101" pitchFamily="50" charset="-127"/>
                </a:rPr>
                <a:t>A list of Hospital</a:t>
              </a:r>
              <a:endParaRPr lang="ko-KR" altLang="en-US" sz="1600" dirty="0">
                <a:latin typeface="나눔바른고딕" panose="020B0603020101020101" pitchFamily="50" charset="-127"/>
                <a:ea typeface="나눔바른고딕" panose="020B0603020101020101" pitchFamily="50" charset="-127"/>
              </a:endParaRPr>
            </a:p>
          </p:txBody>
        </p:sp>
        <p:sp>
          <p:nvSpPr>
            <p:cNvPr id="77" name="직사각형 76"/>
            <p:cNvSpPr/>
            <p:nvPr/>
          </p:nvSpPr>
          <p:spPr>
            <a:xfrm>
              <a:off x="5584849" y="1218818"/>
              <a:ext cx="1520019" cy="553998"/>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dirty="0">
                  <a:solidFill>
                    <a:schemeClr val="tx1"/>
                  </a:solidFill>
                  <a:latin typeface="나눔바른고딕" panose="020B0603020101020101" pitchFamily="50" charset="-127"/>
                  <a:ea typeface="나눔바른고딕" panose="020B0603020101020101" pitchFamily="50" charset="-127"/>
                </a:rPr>
                <a:t>Dentistry </a:t>
              </a:r>
              <a:r>
                <a:rPr lang="ko-KR" altLang="en-US" sz="1400" dirty="0">
                  <a:solidFill>
                    <a:schemeClr val="tx1"/>
                  </a:solidFill>
                  <a:latin typeface="나눔바른고딕" panose="020B0603020101020101" pitchFamily="50" charset="-127"/>
                  <a:ea typeface="나눔바른고딕" panose="020B0603020101020101" pitchFamily="50" charset="-127"/>
                </a:rPr>
                <a:t> </a:t>
              </a:r>
              <a:r>
                <a:rPr lang="en-US" altLang="ko-KR" sz="1400" dirty="0">
                  <a:solidFill>
                    <a:schemeClr val="tx1"/>
                  </a:solidFill>
                  <a:latin typeface="나눔바른고딕" panose="020B0603020101020101" pitchFamily="50" charset="-127"/>
                  <a:ea typeface="나눔바른고딕" panose="020B0603020101020101" pitchFamily="50" charset="-127"/>
                </a:rPr>
                <a:t>111-1111</a:t>
              </a:r>
              <a:endParaRPr lang="ko-KR" altLang="en-US" sz="1400" dirty="0">
                <a:solidFill>
                  <a:schemeClr val="tx1"/>
                </a:solidFill>
                <a:latin typeface="나눔바른고딕" panose="020B0603020101020101" pitchFamily="50" charset="-127"/>
                <a:ea typeface="나눔바른고딕" panose="020B0603020101020101" pitchFamily="50" charset="-127"/>
              </a:endParaRPr>
            </a:p>
          </p:txBody>
        </p:sp>
        <p:sp>
          <p:nvSpPr>
            <p:cNvPr id="78" name="직사각형 77"/>
            <p:cNvSpPr/>
            <p:nvPr/>
          </p:nvSpPr>
          <p:spPr>
            <a:xfrm>
              <a:off x="5584849" y="1879076"/>
              <a:ext cx="1520019" cy="541812"/>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400" dirty="0">
                  <a:solidFill>
                    <a:schemeClr val="tx1"/>
                  </a:solidFill>
                  <a:latin typeface="나눔바른고딕" panose="020B0603020101020101" pitchFamily="50" charset="-127"/>
                  <a:ea typeface="나눔바른고딕" panose="020B0603020101020101" pitchFamily="50" charset="-127"/>
                </a:rPr>
                <a:t>안과 </a:t>
              </a:r>
              <a:r>
                <a:rPr lang="en-US" altLang="ko-KR" sz="1400" dirty="0">
                  <a:solidFill>
                    <a:schemeClr val="tx1"/>
                  </a:solidFill>
                  <a:latin typeface="나눔바른고딕" panose="020B0603020101020101" pitchFamily="50" charset="-127"/>
                  <a:ea typeface="나눔바른고딕" panose="020B0603020101020101" pitchFamily="50" charset="-127"/>
                </a:rPr>
                <a:t>222-1111</a:t>
              </a:r>
              <a:endParaRPr lang="ko-KR" altLang="en-US" sz="1400" dirty="0">
                <a:solidFill>
                  <a:schemeClr val="tx1"/>
                </a:solidFill>
                <a:latin typeface="나눔바른고딕" panose="020B0603020101020101" pitchFamily="50" charset="-127"/>
                <a:ea typeface="나눔바른고딕" panose="020B0603020101020101" pitchFamily="50" charset="-127"/>
              </a:endParaRPr>
            </a:p>
          </p:txBody>
        </p:sp>
        <p:sp>
          <p:nvSpPr>
            <p:cNvPr id="79" name="직사각형 78"/>
            <p:cNvSpPr/>
            <p:nvPr/>
          </p:nvSpPr>
          <p:spPr>
            <a:xfrm>
              <a:off x="5584849" y="2525440"/>
              <a:ext cx="1520019" cy="541812"/>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400" dirty="0">
                  <a:solidFill>
                    <a:schemeClr val="tx1"/>
                  </a:solidFill>
                  <a:latin typeface="나눔바른고딕" panose="020B0603020101020101" pitchFamily="50" charset="-127"/>
                  <a:ea typeface="나눔바른고딕" panose="020B0603020101020101" pitchFamily="50" charset="-127"/>
                </a:rPr>
                <a:t>감기병원 </a:t>
              </a:r>
              <a:r>
                <a:rPr lang="en-US" altLang="ko-KR" sz="1400" dirty="0">
                  <a:solidFill>
                    <a:schemeClr val="tx1"/>
                  </a:solidFill>
                  <a:latin typeface="나눔바른고딕" panose="020B0603020101020101" pitchFamily="50" charset="-127"/>
                  <a:ea typeface="나눔바른고딕" panose="020B0603020101020101" pitchFamily="50" charset="-127"/>
                </a:rPr>
                <a:t>123-5</a:t>
              </a:r>
              <a:endParaRPr lang="ko-KR" altLang="en-US" sz="1400" dirty="0">
                <a:solidFill>
                  <a:schemeClr val="tx1"/>
                </a:solidFill>
                <a:latin typeface="나눔바른고딕" panose="020B0603020101020101" pitchFamily="50" charset="-127"/>
                <a:ea typeface="나눔바른고딕" panose="020B0603020101020101" pitchFamily="50" charset="-127"/>
              </a:endParaRPr>
            </a:p>
          </p:txBody>
        </p:sp>
      </p:grpSp>
    </p:spTree>
    <p:extLst>
      <p:ext uri="{BB962C8B-B14F-4D97-AF65-F5344CB8AC3E}">
        <p14:creationId xmlns:p14="http://schemas.microsoft.com/office/powerpoint/2010/main" val="3555449951"/>
      </p:ext>
    </p:extLst>
  </p:cSld>
  <p:clrMapOvr>
    <a:masterClrMapping/>
  </p:clrMapOvr>
</p:sld>
</file>

<file path=ppt/theme/theme1.xml><?xml version="1.0" encoding="utf-8"?>
<a:theme xmlns:a="http://schemas.openxmlformats.org/drawingml/2006/main" name="Office 테마">
  <a:themeElements>
    <a:clrScheme name="광선">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a:defPPr>
      </a:lstStyle>
    </a:tx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3191</TotalTime>
  <Words>1245</Words>
  <Application>Microsoft Office PowerPoint</Application>
  <PresentationFormat>화면 슬라이드 쇼(4:3)</PresentationFormat>
  <Paragraphs>391</Paragraphs>
  <Slides>31</Slides>
  <Notes>22</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31</vt:i4>
      </vt:variant>
    </vt:vector>
  </HeadingPairs>
  <TitlesOfParts>
    <vt:vector size="39" baseType="lpstr">
      <vt:lpstr>굴림</vt:lpstr>
      <vt:lpstr>Noto Sans Korean Medium</vt:lpstr>
      <vt:lpstr>a옛날목욕탕L</vt:lpstr>
      <vt:lpstr>나눔바른고딕</vt:lpstr>
      <vt:lpstr>Arial</vt:lpstr>
      <vt:lpstr>Noto Sans Korean Bold</vt:lpstr>
      <vt:lpstr>맑은 고딕</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Angry MOMO Presentation</dc:title>
  <dc:creator>madeit-top1</dc:creator>
  <cp:lastModifiedBy>윤혜원</cp:lastModifiedBy>
  <cp:revision>97</cp:revision>
  <dcterms:created xsi:type="dcterms:W3CDTF">2014-08-30T22:01:36Z</dcterms:created>
  <dcterms:modified xsi:type="dcterms:W3CDTF">2016-10-30T03:54:46Z</dcterms:modified>
</cp:coreProperties>
</file>