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111">
            <a:extLst>
              <a:ext uri="{FF2B5EF4-FFF2-40B4-BE49-F238E27FC236}">
                <a16:creationId xmlns:a16="http://schemas.microsoft.com/office/drawing/2014/main" xmlns="" id="{2C0A3EB2-8298-41F4-B111-07E2A7D4A126}"/>
              </a:ext>
            </a:extLst>
          </p:cNvPr>
          <p:cNvSpPr/>
          <p:nvPr/>
        </p:nvSpPr>
        <p:spPr>
          <a:xfrm>
            <a:off x="2608202" y="194269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xmlns="" id="{F33F8DB9-7D40-4E4C-867B-7531A08A2B5F}"/>
              </a:ext>
            </a:extLst>
          </p:cNvPr>
          <p:cNvSpPr/>
          <p:nvPr/>
        </p:nvSpPr>
        <p:spPr>
          <a:xfrm>
            <a:off x="2968242" y="437871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xmlns="" id="{2C0A3EB2-8298-41F4-B111-07E2A7D4A126}"/>
              </a:ext>
            </a:extLst>
          </p:cNvPr>
          <p:cNvSpPr/>
          <p:nvPr/>
        </p:nvSpPr>
        <p:spPr>
          <a:xfrm>
            <a:off x="2715358" y="320894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127232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메인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메인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정보입력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입력받는다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300356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9" y="1749150"/>
            <a:ext cx="2552921" cy="4244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11">
            <a:extLst>
              <a:ext uri="{FF2B5EF4-FFF2-40B4-BE49-F238E27FC236}">
                <a16:creationId xmlns:a16="http://schemas.microsoft.com/office/drawing/2014/main" xmlns="" id="{2C0A3EB2-8298-41F4-B111-07E2A7D4A126}"/>
              </a:ext>
            </a:extLst>
          </p:cNvPr>
          <p:cNvSpPr/>
          <p:nvPr/>
        </p:nvSpPr>
        <p:spPr>
          <a:xfrm>
            <a:off x="2760602" y="209509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6" name="타원 119">
            <a:extLst>
              <a:ext uri="{FF2B5EF4-FFF2-40B4-BE49-F238E27FC236}">
                <a16:creationId xmlns:a16="http://schemas.microsoft.com/office/drawing/2014/main" xmlns="" id="{F33F8DB9-7D40-4E4C-867B-7531A08A2B5F}"/>
              </a:ext>
            </a:extLst>
          </p:cNvPr>
          <p:cNvSpPr/>
          <p:nvPr/>
        </p:nvSpPr>
        <p:spPr>
          <a:xfrm>
            <a:off x="3120642" y="453111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타원 111">
            <a:extLst>
              <a:ext uri="{FF2B5EF4-FFF2-40B4-BE49-F238E27FC236}">
                <a16:creationId xmlns:a16="http://schemas.microsoft.com/office/drawing/2014/main" xmlns="" id="{2C0A3EB2-8298-41F4-B111-07E2A7D4A126}"/>
              </a:ext>
            </a:extLst>
          </p:cNvPr>
          <p:cNvSpPr/>
          <p:nvPr/>
        </p:nvSpPr>
        <p:spPr>
          <a:xfrm>
            <a:off x="2867758" y="336134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82" y="1705393"/>
            <a:ext cx="2598645" cy="4244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err="1">
                <a:latin typeface="Verdana" panose="020B0604030504040204" pitchFamily="34" charset="0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5738814" y="557213"/>
            <a:ext cx="1063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메인 화면에 적용</a:t>
            </a: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8472488" y="908051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학습하기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학습 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3224338" y="31110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9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848324" y="382774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0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595564" y="49112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1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741167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2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3381854" y="547570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5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3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4015111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6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4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4648368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7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8472488" y="1817106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나의 학습기록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한 달간 학습내용 표출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 사용자 학습기록화면으로 이동 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8574092" y="2630953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학습순위 확인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학습량 분석 페이지로 이동 </a:t>
            </a: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8574092" y="3349075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홈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8557520" y="4067195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단어장 버튼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단어장화면으로 이동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8548046" y="4785317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학습기록 버튼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학습기록화면으로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4092" y="5589898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설정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1" y="2661354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0" y="3409416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0" y="40930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5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90255" y="4786793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6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81673" y="562946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7</a:t>
            </a:r>
            <a:endParaRPr lang="ko-KR" altLang="en-US" b="1" dirty="0">
              <a:latin typeface="Verdana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002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65333" y="1020768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65333" y="188451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869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단어장 화면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738813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단어장 화면 적용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1196753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4" y="1682188"/>
            <a:ext cx="2537680" cy="428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2883596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3531668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2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4174894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2820169" y="2556998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753" y="2664155"/>
            <a:ext cx="1839913" cy="269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686576" y="1208629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중요도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단어순으로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1899360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2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8686576" y="1899360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빈도순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빈도순으로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2503612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686576" y="2514263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출판사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출판사 별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86445" y="3284985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8701645" y="3284985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단어 데이터 출력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요구에 따라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003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48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54" y="1799861"/>
            <a:ext cx="2537680" cy="4237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학습기록화면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738813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학습기록 화면에 적용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6CB6305-46B8-4ED5-BEB5-951E239FF1F3}"/>
              </a:ext>
            </a:extLst>
          </p:cNvPr>
          <p:cNvSpPr/>
          <p:nvPr/>
        </p:nvSpPr>
        <p:spPr>
          <a:xfrm>
            <a:off x="8544272" y="1433640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타원 113">
            <a:extLst>
              <a:ext uri="{FF2B5EF4-FFF2-40B4-BE49-F238E27FC236}">
                <a16:creationId xmlns:a16="http://schemas.microsoft.com/office/drawing/2014/main" xmlns="" id="{20E66F7B-8DFF-4190-BAB3-DE4BC178DC8F}"/>
              </a:ext>
            </a:extLst>
          </p:cNvPr>
          <p:cNvSpPr/>
          <p:nvPr/>
        </p:nvSpPr>
        <p:spPr>
          <a:xfrm>
            <a:off x="4133722" y="2263485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739900" y="1399927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달력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페이지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004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와이드스크린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</cp:revision>
  <dcterms:created xsi:type="dcterms:W3CDTF">2022-04-09T05:24:08Z</dcterms:created>
  <dcterms:modified xsi:type="dcterms:W3CDTF">2022-04-09T05:32:31Z</dcterms:modified>
</cp:coreProperties>
</file>