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0" r:id="rId3"/>
    <p:sldId id="261" r:id="rId4"/>
    <p:sldId id="262" r:id="rId5"/>
    <p:sldId id="263" r:id="rId6"/>
    <p:sldId id="264" r:id="rId7"/>
    <p:sldId id="278" r:id="rId8"/>
    <p:sldId id="265" r:id="rId9"/>
    <p:sldId id="266" r:id="rId10"/>
    <p:sldId id="279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8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1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33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75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27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0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05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7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58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8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78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40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46CEB-92D3-4585-9DD1-8BAAE0DEC33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8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0" y="969489"/>
            <a:ext cx="2681095" cy="58054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0" y="969489"/>
            <a:ext cx="2681096" cy="4861721"/>
          </a:xfrm>
          <a:prstGeom prst="rect">
            <a:avLst/>
          </a:prstGeom>
        </p:spPr>
      </p:pic>
      <p:sp>
        <p:nvSpPr>
          <p:cNvPr id="5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4017670" y="1210370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1585690" cy="76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로딩 화면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앱 실행 시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버전 정보와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정보를 체크한다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2566989" y="549276"/>
            <a:ext cx="7409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로딩 화면</a:t>
            </a:r>
            <a:endParaRPr lang="ko-KR" altLang="en-US" sz="10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5578649" y="546102"/>
            <a:ext cx="12682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앱 실행 시 로딩 화면</a:t>
            </a:r>
            <a:endParaRPr lang="ko-KR" altLang="en-US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>
                <a:latin typeface="Verdana" panose="020B0604030504040204" pitchFamily="34" charset="0"/>
                <a:ea typeface="맑은 고딕" panose="020B0503020000020004" pitchFamily="50" charset="-127"/>
              </a:rPr>
              <a:t>001</a:t>
            </a: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26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72" y="3182939"/>
            <a:ext cx="4978533" cy="1143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72" y="1919211"/>
            <a:ext cx="5010849" cy="11050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1457450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여부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여부를 표시한다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A7475AD-1D36-4F9F-A3B6-5155824C7F6F}"/>
              </a:ext>
            </a:extLst>
          </p:cNvPr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666163" y="2457450"/>
            <a:ext cx="234156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 설명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 설명을 표시한다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480426" y="324485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8666163" y="3182939"/>
            <a:ext cx="2233304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북마크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단어를 내 단어장에 추가할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2566989" y="549276"/>
            <a:ext cx="7409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단어 카드</a:t>
            </a:r>
            <a:endParaRPr lang="ko-KR" altLang="en-US" sz="10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5705475" y="557213"/>
            <a:ext cx="10727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단어 카드에 적용</a:t>
            </a:r>
            <a:endParaRPr lang="ko-KR" altLang="en-US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010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5" y="867395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010984" y="2187109"/>
            <a:ext cx="2503991" cy="685839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1958680" y="2123936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28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918115" y="2037821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24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6185807" y="2123936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latin typeface="Verdana" pitchFamily="34" charset="0"/>
              </a:rPr>
              <a:t>3</a:t>
            </a:r>
            <a:endParaRPr lang="ko-KR" altLang="en-US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33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79" y="985365"/>
            <a:ext cx="2681096" cy="57911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3671032" y="1544396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7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947552" y="3004346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1842171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닉네임 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닉네임을 표시한다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A7475AD-1D36-4F9F-A3B6-5155824C7F6F}"/>
              </a:ext>
            </a:extLst>
          </p:cNvPr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666163" y="2457450"/>
            <a:ext cx="234156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정보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학습 정보를 표시한다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2566989" y="549276"/>
            <a:ext cx="8258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err="1" smtClean="0">
                <a:latin typeface="Verdana" panose="020B0604030504040204" pitchFamily="34" charset="0"/>
                <a:ea typeface="맑은 고딕" panose="020B0503020000020004" pitchFamily="50" charset="-127"/>
              </a:rPr>
              <a:t>마이페이지</a:t>
            </a:r>
            <a:endParaRPr lang="ko-KR" altLang="en-US" sz="10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5705475" y="557213"/>
            <a:ext cx="114807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Verdana" panose="020B0604030504040204" pitchFamily="34" charset="0"/>
                <a:ea typeface="맑은 고딕" panose="020B0503020000020004" pitchFamily="50" charset="-127"/>
              </a:rPr>
              <a:t>마이페이지에</a:t>
            </a:r>
            <a:r>
              <a:rPr lang="ko-KR" altLang="en-US" sz="900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 적용</a:t>
            </a:r>
            <a:endParaRPr lang="ko-KR" altLang="en-US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011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040420" y="3158936"/>
            <a:ext cx="2168816" cy="158451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9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0" y="969489"/>
            <a:ext cx="2681095" cy="58054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691412" y="1455726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6" name="타원 119">
            <a:extLst>
              <a:ext uri="{FF2B5EF4-FFF2-40B4-BE49-F238E27FC236}">
                <a16:creationId xmlns:a16="http://schemas.microsoft.com/office/drawing/2014/main" id="{F33F8DB9-7D40-4E4C-867B-7531A08A2B5F}"/>
              </a:ext>
            </a:extLst>
          </p:cNvPr>
          <p:cNvSpPr/>
          <p:nvPr/>
        </p:nvSpPr>
        <p:spPr>
          <a:xfrm>
            <a:off x="2691411" y="3624830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7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670579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1758815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계정관리 메뉴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계정관리로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이동할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A7475AD-1D36-4F9F-A3B6-5155824C7F6F}"/>
              </a:ext>
            </a:extLst>
          </p:cNvPr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666163" y="2457450"/>
            <a:ext cx="234156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도움말 메뉴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도움말로 이동할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480426" y="324485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8666163" y="3182939"/>
            <a:ext cx="2015295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출력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버전 정보를 출력한다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2566989" y="549276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환경설정</a:t>
            </a:r>
            <a:endParaRPr lang="ko-KR" altLang="en-US" sz="10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5705475" y="557213"/>
            <a:ext cx="103265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환경설정에 적용</a:t>
            </a:r>
            <a:endParaRPr lang="ko-KR" altLang="en-US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012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884892" y="1532957"/>
            <a:ext cx="2001433" cy="888623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884891" y="2612443"/>
            <a:ext cx="2001433" cy="888623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882014" y="3691930"/>
            <a:ext cx="2490086" cy="62020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0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0" y="969489"/>
            <a:ext cx="2681095" cy="5805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0" y="969489"/>
            <a:ext cx="2681095" cy="5805464"/>
          </a:xfrm>
          <a:prstGeom prst="rect">
            <a:avLst/>
          </a:prstGeom>
        </p:spPr>
      </p:pic>
      <p:sp>
        <p:nvSpPr>
          <p:cNvPr id="5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669980" y="1358365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2903359" cy="76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 변경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닉네임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학교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학년을 변경하는 화면으로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2566989" y="549276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>
                <a:latin typeface="Verdana" panose="020B0604030504040204" pitchFamily="34" charset="0"/>
                <a:ea typeface="맑은 고딕" panose="020B0503020000020004" pitchFamily="50" charset="-127"/>
              </a:rPr>
              <a:t>초기화면</a:t>
            </a: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5705475" y="557213"/>
            <a:ext cx="10727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초기 화면에 적용</a:t>
            </a: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>
                <a:latin typeface="Verdana" panose="020B0604030504040204" pitchFamily="34" charset="0"/>
                <a:ea typeface="맑은 고딕" panose="020B0503020000020004" pitchFamily="50" charset="-127"/>
              </a:rPr>
              <a:t>001</a:t>
            </a: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827143" y="1547073"/>
            <a:ext cx="2321120" cy="1118126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1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1630575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닉네임 입력 칸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닉네임을 수정할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A7475AD-1D36-4F9F-A3B6-5155824C7F6F}"/>
              </a:ext>
            </a:extLst>
          </p:cNvPr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666163" y="2457450"/>
            <a:ext cx="234156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닉네임 초기화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닉네임을 초기화 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480426" y="324485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8666163" y="3182939"/>
            <a:ext cx="1713931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입력한 닉네임을 수정한다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2566989" y="549276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>
                <a:latin typeface="Verdana" panose="020B0604030504040204" pitchFamily="34" charset="0"/>
                <a:ea typeface="맑은 고딕" panose="020B0503020000020004" pitchFamily="50" charset="-127"/>
              </a:rPr>
              <a:t>초기화면</a:t>
            </a: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5705475" y="557213"/>
            <a:ext cx="10727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초기 화면에 적용</a:t>
            </a: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>
                <a:latin typeface="Verdana" panose="020B0604030504040204" pitchFamily="34" charset="0"/>
                <a:ea typeface="맑은 고딕" panose="020B0503020000020004" pitchFamily="50" charset="-127"/>
              </a:rPr>
              <a:t>001</a:t>
            </a: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0" y="969489"/>
            <a:ext cx="2681095" cy="5805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79" y="969489"/>
            <a:ext cx="2681095" cy="5805463"/>
          </a:xfrm>
          <a:prstGeom prst="rect">
            <a:avLst/>
          </a:prstGeom>
        </p:spPr>
      </p:pic>
      <p:sp>
        <p:nvSpPr>
          <p:cNvPr id="5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3516592" y="1899201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6" name="타원 119">
            <a:extLst>
              <a:ext uri="{FF2B5EF4-FFF2-40B4-BE49-F238E27FC236}">
                <a16:creationId xmlns:a16="http://schemas.microsoft.com/office/drawing/2014/main" id="{F33F8DB9-7D40-4E4C-867B-7531A08A2B5F}"/>
              </a:ext>
            </a:extLst>
          </p:cNvPr>
          <p:cNvSpPr/>
          <p:nvPr/>
        </p:nvSpPr>
        <p:spPr>
          <a:xfrm>
            <a:off x="3291900" y="6101591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7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5190339" y="1920659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79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0" y="969489"/>
            <a:ext cx="2681095" cy="5805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0" y="969489"/>
            <a:ext cx="2681095" cy="580546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050303" y="2595571"/>
            <a:ext cx="2236072" cy="747703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3050303" y="1851946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25" name="타원 119">
            <a:extLst>
              <a:ext uri="{FF2B5EF4-FFF2-40B4-BE49-F238E27FC236}">
                <a16:creationId xmlns:a16="http://schemas.microsoft.com/office/drawing/2014/main" id="{F33F8DB9-7D40-4E4C-867B-7531A08A2B5F}"/>
              </a:ext>
            </a:extLst>
          </p:cNvPr>
          <p:cNvSpPr/>
          <p:nvPr/>
        </p:nvSpPr>
        <p:spPr>
          <a:xfrm>
            <a:off x="3291900" y="6101591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4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6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5190339" y="1920659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30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1803699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학교 이름 입력 칸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학교 이름을 입력할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A7475AD-1D36-4F9F-A3B6-5155824C7F6F}"/>
              </a:ext>
            </a:extLst>
          </p:cNvPr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8666163" y="2457450"/>
            <a:ext cx="234156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학교 검색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학교 이름을 검색할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480426" y="324485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TextBox 4"/>
          <p:cNvSpPr txBox="1">
            <a:spLocks noChangeArrowheads="1"/>
          </p:cNvSpPr>
          <p:nvPr/>
        </p:nvSpPr>
        <p:spPr bwMode="auto">
          <a:xfrm>
            <a:off x="8666163" y="3182939"/>
            <a:ext cx="2015295" cy="76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학교 표시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학교 이름 검색 시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해당되는 학교를 모두 출력한다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119">
            <a:extLst>
              <a:ext uri="{FF2B5EF4-FFF2-40B4-BE49-F238E27FC236}">
                <a16:creationId xmlns:a16="http://schemas.microsoft.com/office/drawing/2014/main" id="{F33F8DB9-7D40-4E4C-867B-7531A08A2B5F}"/>
              </a:ext>
            </a:extLst>
          </p:cNvPr>
          <p:cNvSpPr/>
          <p:nvPr/>
        </p:nvSpPr>
        <p:spPr>
          <a:xfrm>
            <a:off x="2940728" y="2446852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509002" y="4174274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 smtClean="0">
                <a:solidFill>
                  <a:srgbClr val="FFFFFF"/>
                </a:solidFill>
                <a:latin typeface="Verdana" panose="020B0604030504040204" pitchFamily="34" charset="0"/>
              </a:rPr>
              <a:t>4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40" name="TextBox 4"/>
          <p:cNvSpPr txBox="1">
            <a:spLocks noChangeArrowheads="1"/>
          </p:cNvSpPr>
          <p:nvPr/>
        </p:nvSpPr>
        <p:spPr bwMode="auto">
          <a:xfrm>
            <a:off x="8694739" y="4112362"/>
            <a:ext cx="1585690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입력한 학교로 수정한다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"/>
          <p:cNvSpPr txBox="1">
            <a:spLocks noChangeArrowheads="1"/>
          </p:cNvSpPr>
          <p:nvPr/>
        </p:nvSpPr>
        <p:spPr bwMode="auto">
          <a:xfrm>
            <a:off x="2566989" y="549276"/>
            <a:ext cx="7409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학교 변경</a:t>
            </a:r>
            <a:endParaRPr lang="ko-KR" altLang="en-US" sz="10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2" name="TextBox 4"/>
          <p:cNvSpPr txBox="1">
            <a:spLocks noChangeArrowheads="1"/>
          </p:cNvSpPr>
          <p:nvPr/>
        </p:nvSpPr>
        <p:spPr bwMode="auto">
          <a:xfrm>
            <a:off x="5705475" y="557213"/>
            <a:ext cx="13035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Verdana" panose="020B0604030504040204" pitchFamily="34" charset="0"/>
                <a:ea typeface="맑은 고딕" panose="020B0503020000020004" pitchFamily="50" charset="-127"/>
              </a:rPr>
              <a:t>학교변경</a:t>
            </a:r>
            <a:r>
              <a:rPr lang="ko-KR" altLang="en-US" sz="900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화면에 적용</a:t>
            </a:r>
          </a:p>
        </p:txBody>
      </p:sp>
      <p:sp>
        <p:nvSpPr>
          <p:cNvPr id="43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015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0" y="969489"/>
            <a:ext cx="2681095" cy="58054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79" y="969489"/>
            <a:ext cx="2681096" cy="5533783"/>
          </a:xfrm>
          <a:prstGeom prst="rect">
            <a:avLst/>
          </a:prstGeom>
          <a:ln>
            <a:noFill/>
          </a:ln>
        </p:spPr>
      </p:pic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3516592" y="1899201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33" name="타원 119">
            <a:extLst>
              <a:ext uri="{FF2B5EF4-FFF2-40B4-BE49-F238E27FC236}">
                <a16:creationId xmlns:a16="http://schemas.microsoft.com/office/drawing/2014/main" id="{F33F8DB9-7D40-4E4C-867B-7531A08A2B5F}"/>
              </a:ext>
            </a:extLst>
          </p:cNvPr>
          <p:cNvSpPr/>
          <p:nvPr/>
        </p:nvSpPr>
        <p:spPr>
          <a:xfrm>
            <a:off x="3291900" y="6101591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34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5143906" y="1938097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38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1585690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학년 표시 칸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학년을 표시한다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A7475AD-1D36-4F9F-A3B6-5155824C7F6F}"/>
              </a:ext>
            </a:extLst>
          </p:cNvPr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480426" y="324485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41" name="TextBox 4"/>
          <p:cNvSpPr txBox="1">
            <a:spLocks noChangeArrowheads="1"/>
          </p:cNvSpPr>
          <p:nvPr/>
        </p:nvSpPr>
        <p:spPr bwMode="auto">
          <a:xfrm>
            <a:off x="8666163" y="3182939"/>
            <a:ext cx="1713931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학년으로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수정한다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"/>
          <p:cNvSpPr txBox="1">
            <a:spLocks noChangeArrowheads="1"/>
          </p:cNvSpPr>
          <p:nvPr/>
        </p:nvSpPr>
        <p:spPr bwMode="auto">
          <a:xfrm>
            <a:off x="8666163" y="2457450"/>
            <a:ext cx="234156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학년 선택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학년을 선택할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"/>
          <p:cNvSpPr txBox="1">
            <a:spLocks noChangeArrowheads="1"/>
          </p:cNvSpPr>
          <p:nvPr/>
        </p:nvSpPr>
        <p:spPr bwMode="auto">
          <a:xfrm>
            <a:off x="2566989" y="549276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err="1" smtClean="0">
                <a:latin typeface="Verdana" panose="020B0604030504040204" pitchFamily="34" charset="0"/>
                <a:ea typeface="맑은 고딕" panose="020B0503020000020004" pitchFamily="50" charset="-127"/>
              </a:rPr>
              <a:t>학년변경</a:t>
            </a:r>
            <a:endParaRPr lang="ko-KR" altLang="en-US" sz="10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4" name="TextBox 4"/>
          <p:cNvSpPr txBox="1">
            <a:spLocks noChangeArrowheads="1"/>
          </p:cNvSpPr>
          <p:nvPr/>
        </p:nvSpPr>
        <p:spPr bwMode="auto">
          <a:xfrm>
            <a:off x="5705475" y="557213"/>
            <a:ext cx="13035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Verdana" panose="020B0604030504040204" pitchFamily="34" charset="0"/>
                <a:ea typeface="맑은 고딕" panose="020B0503020000020004" pitchFamily="50" charset="-127"/>
              </a:rPr>
              <a:t>학년변경</a:t>
            </a:r>
            <a:r>
              <a:rPr lang="ko-KR" altLang="en-US" sz="900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화면에 적용</a:t>
            </a:r>
          </a:p>
        </p:txBody>
      </p:sp>
      <p:sp>
        <p:nvSpPr>
          <p:cNvPr id="45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016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9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0" y="969489"/>
            <a:ext cx="2681095" cy="5805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0" y="969489"/>
            <a:ext cx="2681095" cy="5805463"/>
          </a:xfrm>
          <a:prstGeom prst="rect">
            <a:avLst/>
          </a:prstGeom>
        </p:spPr>
      </p:pic>
      <p:sp>
        <p:nvSpPr>
          <p:cNvPr id="28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669980" y="1358365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32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3422732" cy="76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 메뉴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자주 찾는 도움말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취급 방침을 확인할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 화면으로 이동할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27143" y="1547073"/>
            <a:ext cx="2321120" cy="1118126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4"/>
          <p:cNvSpPr txBox="1">
            <a:spLocks noChangeArrowheads="1"/>
          </p:cNvSpPr>
          <p:nvPr/>
        </p:nvSpPr>
        <p:spPr bwMode="auto">
          <a:xfrm>
            <a:off x="2566989" y="549276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고객센터</a:t>
            </a:r>
            <a:endParaRPr lang="ko-KR" altLang="en-US" sz="10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" name="TextBox 4"/>
          <p:cNvSpPr txBox="1">
            <a:spLocks noChangeArrowheads="1"/>
          </p:cNvSpPr>
          <p:nvPr/>
        </p:nvSpPr>
        <p:spPr bwMode="auto">
          <a:xfrm>
            <a:off x="5705475" y="557213"/>
            <a:ext cx="11079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고객센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터</a:t>
            </a:r>
            <a:r>
              <a:rPr lang="ko-KR" altLang="en-US" sz="900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화면적용</a:t>
            </a:r>
            <a:endParaRPr lang="ko-KR" altLang="en-US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8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017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0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0" y="969489"/>
            <a:ext cx="2681095" cy="58054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79" y="969488"/>
            <a:ext cx="2681096" cy="5462285"/>
          </a:xfrm>
          <a:prstGeom prst="rect">
            <a:avLst/>
          </a:prstGeom>
          <a:ln>
            <a:noFill/>
          </a:ln>
        </p:spPr>
      </p:pic>
      <p:sp>
        <p:nvSpPr>
          <p:cNvPr id="5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915802" y="2099642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7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3257679" y="603967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2060179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계정삭제 이유 선택 칸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 이유를 선택할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A7475AD-1D36-4F9F-A3B6-5155824C7F6F}"/>
              </a:ext>
            </a:extLst>
          </p:cNvPr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666163" y="2457450"/>
            <a:ext cx="234156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취소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회원탈퇴를 취소할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480426" y="324485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8666163" y="3182939"/>
            <a:ext cx="2573140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회원탈퇴를 위한 다음 과정으로 넘어간다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4457608" y="603967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3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42" name="TextBox 4"/>
          <p:cNvSpPr txBox="1">
            <a:spLocks noChangeArrowheads="1"/>
          </p:cNvSpPr>
          <p:nvPr/>
        </p:nvSpPr>
        <p:spPr bwMode="auto">
          <a:xfrm>
            <a:off x="2566989" y="549276"/>
            <a:ext cx="9541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회원탈퇴화면</a:t>
            </a:r>
            <a:endParaRPr lang="ko-KR" altLang="en-US" sz="10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3" name="TextBox 4"/>
          <p:cNvSpPr txBox="1">
            <a:spLocks noChangeArrowheads="1"/>
          </p:cNvSpPr>
          <p:nvPr/>
        </p:nvSpPr>
        <p:spPr bwMode="auto">
          <a:xfrm>
            <a:off x="5705475" y="557213"/>
            <a:ext cx="13436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회원 탈퇴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화면에 적용</a:t>
            </a:r>
          </a:p>
        </p:txBody>
      </p:sp>
      <p:sp>
        <p:nvSpPr>
          <p:cNvPr id="44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018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96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0" y="969489"/>
            <a:ext cx="2681095" cy="58054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79" y="969489"/>
            <a:ext cx="2681096" cy="5462286"/>
          </a:xfrm>
          <a:prstGeom prst="rect">
            <a:avLst/>
          </a:prstGeom>
        </p:spPr>
      </p:pic>
      <p:sp>
        <p:nvSpPr>
          <p:cNvPr id="24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915802" y="2364582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25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3257679" y="603967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28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1412566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 확인 칸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회원탈퇴를 확인한다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7475AD-1D36-4F9F-A3B6-5155824C7F6F}"/>
              </a:ext>
            </a:extLst>
          </p:cNvPr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32" name="TextBox 4"/>
          <p:cNvSpPr txBox="1">
            <a:spLocks noChangeArrowheads="1"/>
          </p:cNvSpPr>
          <p:nvPr/>
        </p:nvSpPr>
        <p:spPr bwMode="auto">
          <a:xfrm>
            <a:off x="8666163" y="2457450"/>
            <a:ext cx="234156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취소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회원탈퇴를 취소할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480426" y="324485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34" name="TextBox 4"/>
          <p:cNvSpPr txBox="1">
            <a:spLocks noChangeArrowheads="1"/>
          </p:cNvSpPr>
          <p:nvPr/>
        </p:nvSpPr>
        <p:spPr bwMode="auto">
          <a:xfrm>
            <a:off x="8666163" y="3182939"/>
            <a:ext cx="2098651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회원탈퇴를 정상적으로 진행한다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4457608" y="603967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3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41" name="TextBox 4"/>
          <p:cNvSpPr txBox="1">
            <a:spLocks noChangeArrowheads="1"/>
          </p:cNvSpPr>
          <p:nvPr/>
        </p:nvSpPr>
        <p:spPr bwMode="auto">
          <a:xfrm>
            <a:off x="2566989" y="549276"/>
            <a:ext cx="12538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회원탈퇴확인화면</a:t>
            </a:r>
            <a:endParaRPr lang="ko-KR" altLang="en-US" sz="10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2" name="TextBox 4"/>
          <p:cNvSpPr txBox="1">
            <a:spLocks noChangeArrowheads="1"/>
          </p:cNvSpPr>
          <p:nvPr/>
        </p:nvSpPr>
        <p:spPr bwMode="auto">
          <a:xfrm>
            <a:off x="5705475" y="557213"/>
            <a:ext cx="10727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초기 화면에 적용</a:t>
            </a:r>
          </a:p>
        </p:txBody>
      </p:sp>
      <p:sp>
        <p:nvSpPr>
          <p:cNvPr id="43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019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3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1758815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 입력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정보 입력 받는다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A7475AD-1D36-4F9F-A3B6-5155824C7F6F}"/>
              </a:ext>
            </a:extLst>
          </p:cNvPr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666163" y="2457450"/>
            <a:ext cx="2341562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시작하기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 입력 후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메인화면으로 이동한다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2566989" y="549276"/>
            <a:ext cx="104067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최초 실행 화면</a:t>
            </a:r>
            <a:endParaRPr lang="ko-KR" altLang="en-US" sz="10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5506122" y="527808"/>
            <a:ext cx="173637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앱 설치 후</a:t>
            </a:r>
            <a:r>
              <a:rPr lang="en-US" altLang="ko-KR" sz="900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최초 실행 시 적용</a:t>
            </a:r>
            <a:endParaRPr lang="ko-KR" altLang="en-US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002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0" y="969489"/>
            <a:ext cx="2681095" cy="5805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80" y="969489"/>
            <a:ext cx="2681096" cy="5782427"/>
          </a:xfrm>
          <a:prstGeom prst="rect">
            <a:avLst/>
          </a:prstGeom>
        </p:spPr>
      </p:pic>
      <p:sp>
        <p:nvSpPr>
          <p:cNvPr id="5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999250" y="3242436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7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3260301" y="6059299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18280" y="3407696"/>
            <a:ext cx="2006170" cy="18405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0" y="969489"/>
            <a:ext cx="2534399" cy="58054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817225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6" name="타원 119">
            <a:extLst>
              <a:ext uri="{FF2B5EF4-FFF2-40B4-BE49-F238E27FC236}">
                <a16:creationId xmlns:a16="http://schemas.microsoft.com/office/drawing/2014/main" id="{F33F8DB9-7D40-4E4C-867B-7531A08A2B5F}"/>
              </a:ext>
            </a:extLst>
          </p:cNvPr>
          <p:cNvSpPr/>
          <p:nvPr/>
        </p:nvSpPr>
        <p:spPr>
          <a:xfrm>
            <a:off x="2936885" y="6443931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7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861628" y="483507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218842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100" b="1" dirty="0">
                <a:latin typeface="맑은 고딕" panose="020B0503020000020004" pitchFamily="50" charset="-127"/>
              </a:rPr>
              <a:t>오류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제보 란</a:t>
            </a:r>
            <a:endParaRPr lang="en-US" altLang="ko-KR" sz="1100" b="1" dirty="0">
              <a:latin typeface="맑은 고딕" panose="020B0503020000020004" pitchFamily="50" charset="-127"/>
            </a:endParaRPr>
          </a:p>
          <a:p>
            <a:pPr>
              <a:spcBef>
                <a:spcPct val="0"/>
              </a:spcBef>
              <a:buNone/>
            </a:pPr>
            <a:r>
              <a:rPr lang="ko-KR" altLang="en-US" sz="1000" dirty="0">
                <a:latin typeface="맑은 고딕" panose="020B0503020000020004" pitchFamily="50" charset="-127"/>
              </a:rPr>
              <a:t>프로그램 오류 내용을 </a:t>
            </a:r>
            <a:r>
              <a:rPr lang="ko-KR" altLang="en-US" sz="1000" dirty="0" smtClean="0">
                <a:latin typeface="맑은 고딕" panose="020B0503020000020004" pitchFamily="50" charset="-127"/>
              </a:rPr>
              <a:t>입력 받는다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A7475AD-1D36-4F9F-A3B6-5155824C7F6F}"/>
              </a:ext>
            </a:extLst>
          </p:cNvPr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666163" y="2457450"/>
            <a:ext cx="2341562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수집 동의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개인정보 수집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이용을 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동의 받는다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480426" y="324485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8666163" y="3182939"/>
            <a:ext cx="1547218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 제보 버튼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오류내용을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전송한다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2566989" y="549276"/>
            <a:ext cx="9541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오류신고화면</a:t>
            </a:r>
            <a:endParaRPr lang="ko-KR" altLang="en-US" sz="10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5705475" y="557213"/>
            <a:ext cx="126348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오류신고화면에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적용</a:t>
            </a: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020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2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1713931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 표시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정보를 표시한다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A7475AD-1D36-4F9F-A3B6-5155824C7F6F}"/>
              </a:ext>
            </a:extLst>
          </p:cNvPr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666162" y="2457450"/>
            <a:ext cx="29638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시작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마지막으로 실행한 단어장으로 이동할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480426" y="324485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8666163" y="3182939"/>
            <a:ext cx="2451312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나의 학습 기록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일별 학습 기록 표시 및 확인할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2566989" y="549276"/>
            <a:ext cx="12955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메인 화면</a:t>
            </a:r>
            <a:r>
              <a:rPr lang="en-US" altLang="ko-KR" sz="10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(Home)</a:t>
            </a:r>
            <a:endParaRPr lang="ko-KR" altLang="en-US" sz="10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5676432" y="527808"/>
            <a:ext cx="10727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메인 화면에 적용</a:t>
            </a:r>
            <a:endParaRPr lang="ko-KR" altLang="en-US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003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0" y="969489"/>
            <a:ext cx="2681095" cy="5805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79" y="969489"/>
            <a:ext cx="2681096" cy="58054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직사각형 21"/>
          <p:cNvSpPr/>
          <p:nvPr/>
        </p:nvSpPr>
        <p:spPr>
          <a:xfrm>
            <a:off x="3150034" y="1806503"/>
            <a:ext cx="2000699" cy="803275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3004927" y="1650489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6" name="타원 119">
            <a:extLst>
              <a:ext uri="{FF2B5EF4-FFF2-40B4-BE49-F238E27FC236}">
                <a16:creationId xmlns:a16="http://schemas.microsoft.com/office/drawing/2014/main" id="{F33F8DB9-7D40-4E4C-867B-7531A08A2B5F}"/>
              </a:ext>
            </a:extLst>
          </p:cNvPr>
          <p:cNvSpPr/>
          <p:nvPr/>
        </p:nvSpPr>
        <p:spPr>
          <a:xfrm>
            <a:off x="2748112" y="3362080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7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724299" y="6199960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ko-KR" alt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40981" y="6359054"/>
            <a:ext cx="2559247" cy="353275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3260895" y="2765792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73981" y="3504964"/>
            <a:ext cx="2526247" cy="1926748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480426" y="4161519"/>
            <a:ext cx="214313" cy="2143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 smtClean="0">
                <a:solidFill>
                  <a:srgbClr val="FFFFFF"/>
                </a:solidFill>
                <a:latin typeface="Verdana" panose="020B0604030504040204" pitchFamily="34" charset="0"/>
              </a:rPr>
              <a:t>4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8666163" y="4099607"/>
            <a:ext cx="1803699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순위 확인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순위를 확인할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956245" y="5555546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  <a:latin typeface="Verdana" pitchFamily="34" charset="0"/>
              </a:rPr>
              <a:t>4</a:t>
            </a:r>
            <a:endParaRPr lang="ko-KR" alt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509002" y="5140099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 smtClean="0">
                <a:solidFill>
                  <a:srgbClr val="FFFFFF"/>
                </a:solidFill>
                <a:latin typeface="Verdana" panose="020B0604030504040204" pitchFamily="34" charset="0"/>
              </a:rPr>
              <a:t>5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39" name="TextBox 4"/>
          <p:cNvSpPr txBox="1">
            <a:spLocks noChangeArrowheads="1"/>
          </p:cNvSpPr>
          <p:nvPr/>
        </p:nvSpPr>
        <p:spPr bwMode="auto">
          <a:xfrm>
            <a:off x="8694739" y="5078187"/>
            <a:ext cx="2534668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하단 메뉴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통해 각 화면으로 이동할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44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2534668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단어장 분류 탭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단어장 분류 기준 선택을 선택할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A7475AD-1D36-4F9F-A3B6-5155824C7F6F}"/>
              </a:ext>
            </a:extLst>
          </p:cNvPr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666163" y="2457450"/>
            <a:ext cx="234156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단어장 선택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단어장을 선택할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480426" y="324485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8666163" y="3182939"/>
            <a:ext cx="2874505" cy="48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최근 학습 단어 확인 버튼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  <a:buNone/>
            </a:pPr>
            <a:r>
              <a:rPr lang="ko-KR" altLang="en-US" sz="1000" dirty="0">
                <a:latin typeface="맑은 고딕" panose="020B0503020000020004" pitchFamily="50" charset="-127"/>
              </a:rPr>
              <a:t>마지막으로 실행한 단어장으로 </a:t>
            </a:r>
            <a:r>
              <a:rPr lang="ko-KR" altLang="en-US" sz="1000" dirty="0" smtClean="0">
                <a:latin typeface="맑은 고딕" panose="020B0503020000020004" pitchFamily="50" charset="-127"/>
              </a:rPr>
              <a:t>이동할 수 있다</a:t>
            </a:r>
            <a:r>
              <a:rPr lang="en-US" altLang="ko-KR" sz="1000" dirty="0" smtClean="0">
                <a:latin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2566989" y="549276"/>
            <a:ext cx="5693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단어장</a:t>
            </a:r>
            <a:endParaRPr lang="ko-KR" altLang="en-US" sz="10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5618724" y="549276"/>
            <a:ext cx="118814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단어장 화면에 적용</a:t>
            </a:r>
            <a:endParaRPr lang="ko-KR" altLang="en-US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004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0" y="978602"/>
            <a:ext cx="2540195" cy="57713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3221753" y="1296545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6" name="타원 119">
            <a:extLst>
              <a:ext uri="{FF2B5EF4-FFF2-40B4-BE49-F238E27FC236}">
                <a16:creationId xmlns:a16="http://schemas.microsoft.com/office/drawing/2014/main" id="{F33F8DB9-7D40-4E4C-867B-7531A08A2B5F}"/>
              </a:ext>
            </a:extLst>
          </p:cNvPr>
          <p:cNvSpPr/>
          <p:nvPr/>
        </p:nvSpPr>
        <p:spPr>
          <a:xfrm>
            <a:off x="2654955" y="5783201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7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654269" y="259251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07859" y="2725460"/>
            <a:ext cx="2421366" cy="100224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807859" y="5918932"/>
            <a:ext cx="2516616" cy="396143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04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279" y="969744"/>
            <a:ext cx="2681096" cy="57811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2015295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단어장 이름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단어장 이름을 표시한다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A7475AD-1D36-4F9F-A3B6-5155824C7F6F}"/>
              </a:ext>
            </a:extLst>
          </p:cNvPr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666163" y="2457450"/>
            <a:ext cx="234156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유닛 검색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교과서의 유닛을 검색할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480426" y="324485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8666163" y="3182939"/>
            <a:ext cx="2233304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유닛 카드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유닛 공부를 시작할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2417772" y="539177"/>
            <a:ext cx="116891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교과서 </a:t>
            </a:r>
            <a:r>
              <a:rPr lang="ko-KR" altLang="en-US" sz="10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유닛 화면</a:t>
            </a:r>
            <a:endParaRPr lang="ko-KR" altLang="en-US" sz="10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5705475" y="557213"/>
            <a:ext cx="10727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유닛 화면에 적용</a:t>
            </a:r>
            <a:endParaRPr lang="ko-KR" altLang="en-US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005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701489" y="1365252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25385" y="2359659"/>
            <a:ext cx="2598882" cy="1160461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3281207" y="410200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latin typeface="Verdana" pitchFamily="34" charset="0"/>
              </a:rPr>
              <a:t>4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26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691411" y="2246712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latin typeface="Verdana" pitchFamily="34" charset="0"/>
              </a:rPr>
              <a:t>3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28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3479526" y="92664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480426" y="4099607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 smtClean="0">
                <a:solidFill>
                  <a:srgbClr val="FFFFFF"/>
                </a:solidFill>
                <a:latin typeface="Verdana" panose="020B0604030504040204" pitchFamily="34" charset="0"/>
              </a:rPr>
              <a:t>4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32" name="TextBox 4"/>
          <p:cNvSpPr txBox="1">
            <a:spLocks noChangeArrowheads="1"/>
          </p:cNvSpPr>
          <p:nvPr/>
        </p:nvSpPr>
        <p:spPr bwMode="auto">
          <a:xfrm>
            <a:off x="8666163" y="4037695"/>
            <a:ext cx="2233304" cy="76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공부 방법 선택 창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유닛 카드 클릭 시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공부 방법을 선택할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73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280" y="969490"/>
            <a:ext cx="2681095" cy="581747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2015295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유닛 이름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유닛의 이름을 표시한다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480426" y="324485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8666163" y="3182939"/>
            <a:ext cx="2662908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 뜻 보기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단어의 뜻을 숨기거나 표시할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2566989" y="549276"/>
            <a:ext cx="7409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단어 목록</a:t>
            </a:r>
            <a:endParaRPr lang="ko-KR" altLang="en-US" sz="10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5705475" y="557213"/>
            <a:ext cx="13436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단어 목록 화면에 적용</a:t>
            </a:r>
            <a:endParaRPr lang="ko-KR" altLang="en-US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006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0" y="969489"/>
            <a:ext cx="2681095" cy="5805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0" y="969489"/>
            <a:ext cx="2681095" cy="5798315"/>
          </a:xfrm>
          <a:prstGeom prst="rect">
            <a:avLst/>
          </a:prstGeom>
        </p:spPr>
      </p:pic>
      <p:sp>
        <p:nvSpPr>
          <p:cNvPr id="24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5109959" y="1356280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latin typeface="Verdana" pitchFamily="34" charset="0"/>
              </a:rPr>
              <a:t>3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25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701489" y="1365252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26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3479526" y="92664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28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677123" y="1938097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latin typeface="Verdana" pitchFamily="34" charset="0"/>
              </a:rPr>
              <a:t>4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7475AD-1D36-4F9F-A3B6-5155824C7F6F}"/>
              </a:ext>
            </a:extLst>
          </p:cNvPr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32" name="TextBox 4"/>
          <p:cNvSpPr txBox="1">
            <a:spLocks noChangeArrowheads="1"/>
          </p:cNvSpPr>
          <p:nvPr/>
        </p:nvSpPr>
        <p:spPr bwMode="auto">
          <a:xfrm>
            <a:off x="8666163" y="2457450"/>
            <a:ext cx="234156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유닛 검색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교과서의 유닛을 검색할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480426" y="4099607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 smtClean="0">
                <a:solidFill>
                  <a:srgbClr val="FFFFFF"/>
                </a:solidFill>
                <a:latin typeface="Verdana" panose="020B0604030504040204" pitchFamily="34" charset="0"/>
              </a:rPr>
              <a:t>4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34" name="TextBox 4"/>
          <p:cNvSpPr txBox="1">
            <a:spLocks noChangeArrowheads="1"/>
          </p:cNvSpPr>
          <p:nvPr/>
        </p:nvSpPr>
        <p:spPr bwMode="auto">
          <a:xfrm>
            <a:off x="8666163" y="4037695"/>
            <a:ext cx="1457450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 카드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 카드를 표시한다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353" y="1536702"/>
            <a:ext cx="3591426" cy="30388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1284326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영단어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영단어를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표시한다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A7475AD-1D36-4F9F-A3B6-5155824C7F6F}"/>
              </a:ext>
            </a:extLst>
          </p:cNvPr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666163" y="2457450"/>
            <a:ext cx="234156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중요도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중요도를 표시한다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480426" y="324485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8666163" y="3182939"/>
            <a:ext cx="2117887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 설명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단어의 품사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뜻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예제를 표시한다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2566989" y="549276"/>
            <a:ext cx="7409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단어 카드</a:t>
            </a:r>
            <a:endParaRPr lang="ko-KR" altLang="en-US" sz="10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5705475" y="557213"/>
            <a:ext cx="10727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단어 카드에 적용</a:t>
            </a:r>
            <a:endParaRPr lang="ko-KR" altLang="en-US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007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5" y="867395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888352" y="2201396"/>
            <a:ext cx="1884361" cy="524303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242762" y="2511387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26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582359" y="2094240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28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3744685" y="2027565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latin typeface="Verdana" pitchFamily="34" charset="0"/>
              </a:rPr>
              <a:t>3</a:t>
            </a:r>
            <a:endParaRPr lang="ko-KR" altLang="en-US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88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79" y="969489"/>
            <a:ext cx="2875890" cy="58054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4A7475AD-1D36-4F9F-A3B6-5155824C7F6F}"/>
              </a:ext>
            </a:extLst>
          </p:cNvPr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666163" y="2457450"/>
            <a:ext cx="234156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진행률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진행률을 표시한다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480426" y="324485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8666163" y="3182939"/>
            <a:ext cx="1585690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ko-KR" altLang="en-US" sz="1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영단어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영단어를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표시한다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2566989" y="549276"/>
            <a:ext cx="116891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단어 테스트 화면</a:t>
            </a:r>
            <a:endParaRPr lang="ko-KR" altLang="en-US" sz="10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5705475" y="557213"/>
            <a:ext cx="145905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단어 테스트 화면에 적용</a:t>
            </a:r>
            <a:endParaRPr lang="ko-KR" altLang="en-US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008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276682" y="788045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092965" y="3187340"/>
            <a:ext cx="2412485" cy="698860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938246" y="3053876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latin typeface="Verdana" pitchFamily="34" charset="0"/>
              </a:rPr>
              <a:t>4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28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2015295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유닛 이름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유닛의 이름을 표시한다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3479526" y="92664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32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3957235" y="1501142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338" y="1658145"/>
            <a:ext cx="466790" cy="419158"/>
          </a:xfrm>
          <a:prstGeom prst="rect">
            <a:avLst/>
          </a:prstGeom>
        </p:spPr>
      </p:pic>
      <p:sp>
        <p:nvSpPr>
          <p:cNvPr id="34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3693839" y="2124329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latin typeface="Verdana" pitchFamily="34" charset="0"/>
              </a:rPr>
              <a:t>3</a:t>
            </a:r>
            <a:endParaRPr lang="ko-KR" altLang="en-US" b="1" dirty="0">
              <a:latin typeface="Verdana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266" y="3346851"/>
            <a:ext cx="2071309" cy="390438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6" name="직선 화살표 연결선 15"/>
          <p:cNvCxnSpPr>
            <a:stCxn id="22" idx="3"/>
            <a:endCxn id="14" idx="1"/>
          </p:cNvCxnSpPr>
          <p:nvPr/>
        </p:nvCxnSpPr>
        <p:spPr>
          <a:xfrm>
            <a:off x="5505450" y="3536770"/>
            <a:ext cx="351816" cy="53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015981" y="4282285"/>
            <a:ext cx="2489469" cy="2171195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3100309" y="4365932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latin typeface="Verdana" pitchFamily="34" charset="0"/>
              </a:rPr>
              <a:t>5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480426" y="4099607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 smtClean="0">
                <a:solidFill>
                  <a:srgbClr val="FFFFFF"/>
                </a:solidFill>
                <a:latin typeface="Verdana" panose="020B0604030504040204" pitchFamily="34" charset="0"/>
              </a:rPr>
              <a:t>4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41" name="TextBox 4"/>
          <p:cNvSpPr txBox="1">
            <a:spLocks noChangeArrowheads="1"/>
          </p:cNvSpPr>
          <p:nvPr/>
        </p:nvSpPr>
        <p:spPr bwMode="auto">
          <a:xfrm>
            <a:off x="8666163" y="4037695"/>
            <a:ext cx="2262158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힌트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힌트 버튼 클릭 시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힌트를 표시한다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480426" y="4954363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 smtClean="0">
                <a:solidFill>
                  <a:srgbClr val="FFFFFF"/>
                </a:solidFill>
                <a:latin typeface="Verdana" panose="020B0604030504040204" pitchFamily="34" charset="0"/>
              </a:rPr>
              <a:t>5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43" name="TextBox 4"/>
          <p:cNvSpPr txBox="1">
            <a:spLocks noChangeArrowheads="1"/>
          </p:cNvSpPr>
          <p:nvPr/>
        </p:nvSpPr>
        <p:spPr bwMode="auto">
          <a:xfrm>
            <a:off x="8666163" y="4892451"/>
            <a:ext cx="2563522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버튼 클릭 시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문제로 넘어간다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8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280" y="999463"/>
            <a:ext cx="2681096" cy="58107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타원 119">
            <a:extLst>
              <a:ext uri="{FF2B5EF4-FFF2-40B4-BE49-F238E27FC236}">
                <a16:creationId xmlns:a16="http://schemas.microsoft.com/office/drawing/2014/main" id="{F33F8DB9-7D40-4E4C-867B-7531A08A2B5F}"/>
              </a:ext>
            </a:extLst>
          </p:cNvPr>
          <p:cNvSpPr/>
          <p:nvPr/>
        </p:nvSpPr>
        <p:spPr>
          <a:xfrm>
            <a:off x="2640215" y="2393157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 smtClean="0">
                <a:solidFill>
                  <a:srgbClr val="FFFFFF"/>
                </a:solidFill>
                <a:latin typeface="Verdana" panose="020B0604030504040204" pitchFamily="34" charset="0"/>
              </a:rPr>
              <a:t>2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7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3628742" y="1793590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1585690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점수 표시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점수를 표시한다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A7475AD-1D36-4F9F-A3B6-5155824C7F6F}"/>
              </a:ext>
            </a:extLst>
          </p:cNvPr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666162" y="2457450"/>
            <a:ext cx="255678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다시 공부하기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유닛 단어 목록으로 이동할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480426" y="324485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8666163" y="3182939"/>
            <a:ext cx="1931939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 단어장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 단어장으로 이동할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2566989" y="549276"/>
            <a:ext cx="116891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테스트 결과 화면</a:t>
            </a:r>
            <a:endParaRPr lang="ko-KR" altLang="en-US" sz="10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5705475" y="557213"/>
            <a:ext cx="145905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테스트 결과 화면에 적용</a:t>
            </a:r>
            <a:endParaRPr lang="ko-KR" altLang="en-US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009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809835" y="3434806"/>
            <a:ext cx="2655541" cy="229924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119">
            <a:extLst>
              <a:ext uri="{FF2B5EF4-FFF2-40B4-BE49-F238E27FC236}">
                <a16:creationId xmlns:a16="http://schemas.microsoft.com/office/drawing/2014/main" id="{F33F8DB9-7D40-4E4C-867B-7531A08A2B5F}"/>
              </a:ext>
            </a:extLst>
          </p:cNvPr>
          <p:cNvSpPr/>
          <p:nvPr/>
        </p:nvSpPr>
        <p:spPr>
          <a:xfrm>
            <a:off x="2656245" y="3327650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 smtClean="0">
                <a:solidFill>
                  <a:srgbClr val="FFFFFF"/>
                </a:solidFill>
                <a:latin typeface="Verdana" panose="020B0604030504040204" pitchFamily="34" charset="0"/>
              </a:rPr>
              <a:t>4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6" name="타원 119">
            <a:extLst>
              <a:ext uri="{FF2B5EF4-FFF2-40B4-BE49-F238E27FC236}">
                <a16:creationId xmlns:a16="http://schemas.microsoft.com/office/drawing/2014/main" id="{F33F8DB9-7D40-4E4C-867B-7531A08A2B5F}"/>
              </a:ext>
            </a:extLst>
          </p:cNvPr>
          <p:cNvSpPr/>
          <p:nvPr/>
        </p:nvSpPr>
        <p:spPr>
          <a:xfrm>
            <a:off x="3411457" y="6361367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 smtClean="0">
                <a:solidFill>
                  <a:srgbClr val="FFFFFF"/>
                </a:solidFill>
                <a:latin typeface="Verdana" panose="020B0604030504040204" pitchFamily="34" charset="0"/>
              </a:rPr>
              <a:t>5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30" name="타원 119">
            <a:extLst>
              <a:ext uri="{FF2B5EF4-FFF2-40B4-BE49-F238E27FC236}">
                <a16:creationId xmlns:a16="http://schemas.microsoft.com/office/drawing/2014/main" id="{F33F8DB9-7D40-4E4C-867B-7531A08A2B5F}"/>
              </a:ext>
            </a:extLst>
          </p:cNvPr>
          <p:cNvSpPr/>
          <p:nvPr/>
        </p:nvSpPr>
        <p:spPr>
          <a:xfrm>
            <a:off x="4171619" y="23894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509002" y="413496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 smtClean="0">
                <a:solidFill>
                  <a:srgbClr val="FFFFFF"/>
                </a:solidFill>
                <a:latin typeface="Verdana" panose="020B0604030504040204" pitchFamily="34" charset="0"/>
              </a:rPr>
              <a:t>4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8694739" y="4073049"/>
            <a:ext cx="2188420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 설명 및 정답 여부 표시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단어와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여부를 표시한다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509002" y="502507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5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TextBox 4"/>
          <p:cNvSpPr txBox="1">
            <a:spLocks noChangeArrowheads="1"/>
          </p:cNvSpPr>
          <p:nvPr/>
        </p:nvSpPr>
        <p:spPr bwMode="auto">
          <a:xfrm>
            <a:off x="8694739" y="4963159"/>
            <a:ext cx="2316660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틀린단어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틀린단어를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단어장에 추가할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7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778</Words>
  <Application>Microsoft Office PowerPoint</Application>
  <PresentationFormat>와이드스크린</PresentationFormat>
  <Paragraphs>311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굴림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BON505</cp:lastModifiedBy>
  <cp:revision>118</cp:revision>
  <dcterms:created xsi:type="dcterms:W3CDTF">2022-04-09T05:24:08Z</dcterms:created>
  <dcterms:modified xsi:type="dcterms:W3CDTF">2022-05-27T07:59:30Z</dcterms:modified>
</cp:coreProperties>
</file>