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70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F8D4F-34DC-6D88-A879-8D4C69BE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09FE5-C8B4-A0C8-E377-3E297C544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969D6-5BF0-A2BB-8634-3BE501ED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75814-5F63-4CA1-05AA-ECE072F3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564B4-FEDC-A338-7471-B257CE67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D0DC0-CEB0-44CE-3284-D8364756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C9592-BB38-E2DC-02F0-5D0AD2D3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E7230-2341-4A24-4317-86E7713D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B12AE2-F563-1509-161A-76C84828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694E3-38CA-229C-14FD-926ECCB5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6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DDBC8E-A4A0-649B-8C41-81F1FA93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5EA263-6289-F7D2-9FE0-0B097234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34B9-5CD7-C5A4-8C61-0A90616F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E9128-D8D8-F550-F99E-7FE820B5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44059-63C2-F721-A882-58AA9CEA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E4D33-8ED5-90B5-181D-94C1C646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7E397-A866-994E-7CC0-FFC91000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B9E07-E38B-E1B6-99B2-CBEB2F31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3C52E-AAF4-FCE0-6434-86BEFE91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9328B-B158-4E5E-FE79-3840C8A1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0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A0F06-37FF-11FF-04FC-8CD89BBA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8509A-8DC9-6087-6B1F-41B384D3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D23E5-BFE7-15A9-66D5-DC5F00D5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E664B-D600-9331-A247-5CB77C80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CE940-24A6-84F2-00A1-3447EB65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A9D35-2EE7-534F-3684-A643AC2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C3A48-91D2-F393-0BD7-20BBD0829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6AC90-B58B-8234-DBDA-420A48B6C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B3B75-C741-3D47-5C22-5D962758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9848D-9DCE-C655-C3AB-7F135148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D028B-2FAC-AB82-BDAC-1BEC189B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4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37B54-1618-978A-4531-5B576328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00315-CF42-BA9A-42E6-9CAA2839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61481-0708-23FD-4F8E-DA46004DA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99F151-539A-A274-43EA-AE3116F9C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E223B0-55E5-F7DA-4E8A-C9255B2B8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30B219-9EE0-4B94-6815-77F72188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038D5-E88B-97C0-DEAD-05D6CEA6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DA101A-D68F-CFF7-543E-139DEFB7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EFCFA-CE26-11A7-D20E-9FFB4D46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2AF846-2CEE-869F-7DC4-67DA8F86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A32B8E-22CB-FCF3-780E-1C424003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7D103C-597C-D4C0-3904-C912DEB1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71AA4F-9747-D11F-585D-1A5DB696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34076-8D5B-6B90-4E51-155BB058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5A3AD6-D5B0-CC0C-B3DA-201871D2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78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D8F49-DF05-8D24-3E7B-A0A434B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2753D-007E-6F95-791F-7F5B7249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12D27-995B-8AED-AB2E-2AD462D9A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DEAD6-FBCB-FABE-8093-20D46901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B07B6-8D11-DE52-E8DA-1670D65F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3E4C0B-9EDC-719A-C771-B8D5D2D6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5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39096-8700-AD0E-EAFC-A2FE0B14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5E688-14F8-D444-658B-A1100E268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AD5889-41AD-1AA5-1D36-3AAA3AF3F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52218-C000-835E-17A2-9A00C3ED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51E4A-0664-FE6D-6985-0C2D732B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2EE6B-3689-9674-34BF-BEAAA625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3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9838DD-3C99-165B-A56B-D67DF981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1AD5E-15C6-62EF-3885-3D904AC68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95E6-C309-FAAB-C483-43577777D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3D5CE-F522-4CB0-89EE-DDF3CB9297B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8D566-955A-0CE6-6B81-AD8D7ABD0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06C39-40C7-09D2-8CF0-564BDED3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ECCF0-127D-45D6-86C9-392B58D70C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도표, 기술 도면, 평면도, 라인이(가) 표시된 사진&#10;&#10;자동 생성된 설명">
            <a:extLst>
              <a:ext uri="{FF2B5EF4-FFF2-40B4-BE49-F238E27FC236}">
                <a16:creationId xmlns:a16="http://schemas.microsoft.com/office/drawing/2014/main" id="{057E9115-9084-6881-31B3-B6351AE2D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62" y="113819"/>
            <a:ext cx="5186363" cy="6630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1DB223-417A-C155-E53B-A4DF89E17597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데이터 흐름도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27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BE2674-33D3-BF90-A90D-701CB9EB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35" y="1047749"/>
            <a:ext cx="5930663" cy="4358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모듈 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0684E-208D-63AB-278C-C4BDF75F328A}"/>
              </a:ext>
            </a:extLst>
          </p:cNvPr>
          <p:cNvSpPr/>
          <p:nvPr/>
        </p:nvSpPr>
        <p:spPr>
          <a:xfrm>
            <a:off x="2315965" y="4793246"/>
            <a:ext cx="753311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019B8-0308-429E-BA04-3BF191389BBE}"/>
              </a:ext>
            </a:extLst>
          </p:cNvPr>
          <p:cNvSpPr txBox="1"/>
          <p:nvPr/>
        </p:nvSpPr>
        <p:spPr>
          <a:xfrm>
            <a:off x="2948423" y="4545208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커맨드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3F113D-FCB3-5DE3-F3D9-1808C202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535" y="2413339"/>
            <a:ext cx="458330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필요 모듈 설치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 pip install –r requirements.txt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2. </a:t>
            </a:r>
            <a:r>
              <a:rPr lang="ko-KR" altLang="en-US" dirty="0">
                <a:latin typeface="Arial" panose="020B0604020202020204" pitchFamily="34" charset="0"/>
              </a:rPr>
              <a:t>파이썬 실행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Arial" panose="020B0604020202020204" pitchFamily="34" charset="0"/>
              </a:rPr>
              <a:t>Nohup</a:t>
            </a:r>
            <a:r>
              <a:rPr lang="en-US" altLang="ko-KR" dirty="0">
                <a:latin typeface="Arial" panose="020B0604020202020204" pitchFamily="34" charset="0"/>
              </a:rPr>
              <a:t> python3 –u main.py 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3. </a:t>
            </a:r>
            <a:r>
              <a:rPr lang="ko-KR" altLang="en-US" dirty="0">
                <a:latin typeface="Arial" panose="020B0604020202020204" pitchFamily="34" charset="0"/>
              </a:rPr>
              <a:t>작동여부 확인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tail –f </a:t>
            </a:r>
            <a:r>
              <a:rPr lang="en-US" altLang="ko-KR" dirty="0" err="1">
                <a:latin typeface="Arial" panose="020B0604020202020204" pitchFamily="34" charset="0"/>
              </a:rPr>
              <a:t>nohup.out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panose="020B0604020202020204" pitchFamily="34" charset="0"/>
              </a:rPr>
              <a:t>혹은 </a:t>
            </a:r>
            <a:r>
              <a:rPr lang="en-US" altLang="ko-KR" dirty="0" err="1">
                <a:latin typeface="Arial" panose="020B0604020202020204" pitchFamily="34" charset="0"/>
              </a:rPr>
              <a:t>filezila</a:t>
            </a:r>
            <a:r>
              <a:rPr lang="ko-KR" altLang="en-US" dirty="0">
                <a:latin typeface="Arial" panose="020B0604020202020204" pitchFamily="34" charset="0"/>
              </a:rPr>
              <a:t>내에서 </a:t>
            </a:r>
            <a:r>
              <a:rPr lang="en-US" altLang="ko-KR" dirty="0" err="1">
                <a:latin typeface="Arial" panose="020B0604020202020204" pitchFamily="34" charset="0"/>
              </a:rPr>
              <a:t>nohup.out</a:t>
            </a:r>
            <a:r>
              <a:rPr lang="ko-KR" altLang="en-US" dirty="0">
                <a:latin typeface="Arial" panose="020B0604020202020204" pitchFamily="34" charset="0"/>
              </a:rPr>
              <a:t>파일 확인하기</a:t>
            </a: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28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데이타확인</a:t>
            </a:r>
            <a:r>
              <a:rPr lang="en-US" altLang="ko-KR" dirty="0"/>
              <a:t>(SUPABASE)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A4DA41-D71E-2D58-61F3-A792D8E1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83689"/>
            <a:ext cx="12192000" cy="552907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1A02FD-DDD1-DCD9-D72F-9BE6E1FC62D2}"/>
              </a:ext>
            </a:extLst>
          </p:cNvPr>
          <p:cNvSpPr/>
          <p:nvPr/>
        </p:nvSpPr>
        <p:spPr>
          <a:xfrm>
            <a:off x="2049265" y="2030996"/>
            <a:ext cx="3332360" cy="10170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511AD-F692-5C70-E247-11D38FFCBD5A}"/>
              </a:ext>
            </a:extLst>
          </p:cNvPr>
          <p:cNvSpPr txBox="1"/>
          <p:nvPr/>
        </p:nvSpPr>
        <p:spPr>
          <a:xfrm>
            <a:off x="4971484" y="1661664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3495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6E8125-F624-CF6E-859D-BF847AB7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1257299"/>
            <a:ext cx="10771461" cy="4937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데이타확인</a:t>
            </a:r>
            <a:r>
              <a:rPr lang="en-US" altLang="ko-KR" dirty="0"/>
              <a:t>(SUPABASE)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A02FD-DDD1-DCD9-D72F-9BE6E1FC62D2}"/>
              </a:ext>
            </a:extLst>
          </p:cNvPr>
          <p:cNvSpPr/>
          <p:nvPr/>
        </p:nvSpPr>
        <p:spPr>
          <a:xfrm>
            <a:off x="597159" y="1846330"/>
            <a:ext cx="1026321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511AD-F692-5C70-E247-11D38FFCBD5A}"/>
              </a:ext>
            </a:extLst>
          </p:cNvPr>
          <p:cNvSpPr txBox="1"/>
          <p:nvPr/>
        </p:nvSpPr>
        <p:spPr>
          <a:xfrm>
            <a:off x="1704409" y="1661664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테이블 에디터 이동</a:t>
            </a:r>
          </a:p>
        </p:txBody>
      </p:sp>
    </p:spTree>
    <p:extLst>
      <p:ext uri="{BB962C8B-B14F-4D97-AF65-F5344CB8AC3E}">
        <p14:creationId xmlns:p14="http://schemas.microsoft.com/office/powerpoint/2010/main" val="404385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BFAE72-251A-5688-6807-A52586FA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6" y="1049893"/>
            <a:ext cx="12020847" cy="523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데이타확인</a:t>
            </a:r>
            <a:r>
              <a:rPr lang="en-US" altLang="ko-KR" dirty="0"/>
              <a:t>(SUPABASE)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A02FD-DDD1-DCD9-D72F-9BE6E1FC62D2}"/>
              </a:ext>
            </a:extLst>
          </p:cNvPr>
          <p:cNvSpPr/>
          <p:nvPr/>
        </p:nvSpPr>
        <p:spPr>
          <a:xfrm>
            <a:off x="437207" y="2411996"/>
            <a:ext cx="1591618" cy="369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511AD-F692-5C70-E247-11D38FFCBD5A}"/>
              </a:ext>
            </a:extLst>
          </p:cNvPr>
          <p:cNvSpPr txBox="1"/>
          <p:nvPr/>
        </p:nvSpPr>
        <p:spPr>
          <a:xfrm>
            <a:off x="437207" y="2781300"/>
            <a:ext cx="8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50180E-684D-226F-3835-CD4DA2A47A9F}"/>
              </a:ext>
            </a:extLst>
          </p:cNvPr>
          <p:cNvSpPr/>
          <p:nvPr/>
        </p:nvSpPr>
        <p:spPr>
          <a:xfrm>
            <a:off x="2361256" y="1621421"/>
            <a:ext cx="9583093" cy="46655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F4823-9CCE-8524-9357-C56289AC55B1}"/>
              </a:ext>
            </a:extLst>
          </p:cNvPr>
          <p:cNvSpPr txBox="1"/>
          <p:nvPr/>
        </p:nvSpPr>
        <p:spPr>
          <a:xfrm>
            <a:off x="6647506" y="1038197"/>
            <a:ext cx="219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데이터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48616B-971B-414C-AA97-6EFB2CCB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7" y="954148"/>
            <a:ext cx="11705282" cy="5903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데이타확인</a:t>
            </a:r>
            <a:r>
              <a:rPr lang="en-US" altLang="ko-KR" dirty="0"/>
              <a:t>(SUPABASE)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A02FD-DDD1-DCD9-D72F-9BE6E1FC62D2}"/>
              </a:ext>
            </a:extLst>
          </p:cNvPr>
          <p:cNvSpPr/>
          <p:nvPr/>
        </p:nvSpPr>
        <p:spPr>
          <a:xfrm>
            <a:off x="437207" y="1252117"/>
            <a:ext cx="372418" cy="369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511AD-F692-5C70-E247-11D38FFCBD5A}"/>
              </a:ext>
            </a:extLst>
          </p:cNvPr>
          <p:cNvSpPr txBox="1"/>
          <p:nvPr/>
        </p:nvSpPr>
        <p:spPr>
          <a:xfrm>
            <a:off x="437207" y="1734724"/>
            <a:ext cx="8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전체선택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50180E-684D-226F-3835-CD4DA2A47A9F}"/>
              </a:ext>
            </a:extLst>
          </p:cNvPr>
          <p:cNvSpPr/>
          <p:nvPr/>
        </p:nvSpPr>
        <p:spPr>
          <a:xfrm>
            <a:off x="2559396" y="1030843"/>
            <a:ext cx="1210171" cy="369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F4823-9CCE-8524-9357-C56289AC55B1}"/>
              </a:ext>
            </a:extLst>
          </p:cNvPr>
          <p:cNvSpPr txBox="1"/>
          <p:nvPr/>
        </p:nvSpPr>
        <p:spPr>
          <a:xfrm>
            <a:off x="3700063" y="807830"/>
            <a:ext cx="219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CSV</a:t>
            </a:r>
            <a:r>
              <a:rPr lang="ko-KR" altLang="en-US" dirty="0">
                <a:solidFill>
                  <a:srgbClr val="FF0000"/>
                </a:solidFill>
              </a:rPr>
              <a:t> 다운로드</a:t>
            </a:r>
          </a:p>
        </p:txBody>
      </p:sp>
    </p:spTree>
    <p:extLst>
      <p:ext uri="{BB962C8B-B14F-4D97-AF65-F5344CB8AC3E}">
        <p14:creationId xmlns:p14="http://schemas.microsoft.com/office/powerpoint/2010/main" val="315811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FDFE72-48CF-40B3-8088-0F7CE1B7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1" y="1309072"/>
            <a:ext cx="10552758" cy="4841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조건 변경</a:t>
            </a:r>
            <a:r>
              <a:rPr lang="en-US" altLang="ko-KR" dirty="0"/>
              <a:t>(</a:t>
            </a:r>
            <a:r>
              <a:rPr lang="ko-KR" altLang="en-US" dirty="0"/>
              <a:t>상수변경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A02FD-DDD1-DCD9-D72F-9BE6E1FC62D2}"/>
              </a:ext>
            </a:extLst>
          </p:cNvPr>
          <p:cNvSpPr/>
          <p:nvPr/>
        </p:nvSpPr>
        <p:spPr>
          <a:xfrm>
            <a:off x="1080616" y="2289980"/>
            <a:ext cx="671984" cy="2229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511AD-F692-5C70-E247-11D38FFCBD5A}"/>
              </a:ext>
            </a:extLst>
          </p:cNvPr>
          <p:cNvSpPr txBox="1"/>
          <p:nvPr/>
        </p:nvSpPr>
        <p:spPr>
          <a:xfrm>
            <a:off x="597159" y="1854693"/>
            <a:ext cx="12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50180E-684D-226F-3835-CD4DA2A47A9F}"/>
              </a:ext>
            </a:extLst>
          </p:cNvPr>
          <p:cNvSpPr/>
          <p:nvPr/>
        </p:nvSpPr>
        <p:spPr>
          <a:xfrm>
            <a:off x="3416646" y="2032168"/>
            <a:ext cx="1450629" cy="3693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F4823-9CCE-8524-9357-C56289AC55B1}"/>
              </a:ext>
            </a:extLst>
          </p:cNvPr>
          <p:cNvSpPr txBox="1"/>
          <p:nvPr/>
        </p:nvSpPr>
        <p:spPr>
          <a:xfrm>
            <a:off x="3681013" y="2426109"/>
            <a:ext cx="783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시에 작동을 뜻하고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0.8</a:t>
            </a:r>
            <a:r>
              <a:rPr lang="ko-KR" altLang="en-US" dirty="0">
                <a:solidFill>
                  <a:srgbClr val="FF0000"/>
                </a:solidFill>
              </a:rPr>
              <a:t>은 가격이 하한가와 하한가</a:t>
            </a:r>
            <a:r>
              <a:rPr lang="en-US" altLang="ko-KR" dirty="0">
                <a:solidFill>
                  <a:srgbClr val="FF0000"/>
                </a:solidFill>
              </a:rPr>
              <a:t>*0.8</a:t>
            </a:r>
            <a:r>
              <a:rPr lang="ko-KR" altLang="en-US" dirty="0">
                <a:solidFill>
                  <a:srgbClr val="FF0000"/>
                </a:solidFill>
              </a:rPr>
              <a:t>사이의 값을 가져오는 것을 의미함</a:t>
            </a:r>
          </a:p>
        </p:txBody>
      </p:sp>
    </p:spTree>
    <p:extLst>
      <p:ext uri="{BB962C8B-B14F-4D97-AF65-F5344CB8AC3E}">
        <p14:creationId xmlns:p14="http://schemas.microsoft.com/office/powerpoint/2010/main" val="192842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53CF74-8316-E3DE-87EF-D34269A2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1079776"/>
            <a:ext cx="10610850" cy="4698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조건 변경</a:t>
            </a:r>
            <a:r>
              <a:rPr lang="en-US" altLang="ko-KR" dirty="0"/>
              <a:t>(</a:t>
            </a:r>
            <a:r>
              <a:rPr lang="ko-KR" altLang="en-US" dirty="0"/>
              <a:t>키워드변경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1A02FD-DDD1-DCD9-D72F-9BE6E1FC62D2}"/>
              </a:ext>
            </a:extLst>
          </p:cNvPr>
          <p:cNvSpPr/>
          <p:nvPr/>
        </p:nvSpPr>
        <p:spPr>
          <a:xfrm>
            <a:off x="1025536" y="2216820"/>
            <a:ext cx="527039" cy="2092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511AD-F692-5C70-E247-11D38FFCBD5A}"/>
              </a:ext>
            </a:extLst>
          </p:cNvPr>
          <p:cNvSpPr txBox="1"/>
          <p:nvPr/>
        </p:nvSpPr>
        <p:spPr>
          <a:xfrm>
            <a:off x="597159" y="1854693"/>
            <a:ext cx="12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F4823-9CCE-8524-9357-C56289AC55B1}"/>
              </a:ext>
            </a:extLst>
          </p:cNvPr>
          <p:cNvSpPr txBox="1"/>
          <p:nvPr/>
        </p:nvSpPr>
        <p:spPr>
          <a:xfrm>
            <a:off x="3805836" y="4159659"/>
            <a:ext cx="256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검색할 키워드를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DD5C1-B363-8421-EE26-D5A816A80123}"/>
              </a:ext>
            </a:extLst>
          </p:cNvPr>
          <p:cNvSpPr/>
          <p:nvPr/>
        </p:nvSpPr>
        <p:spPr>
          <a:xfrm>
            <a:off x="4387861" y="1750048"/>
            <a:ext cx="1403339" cy="23361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AD1D1E-1382-0DF8-CC49-45AA050EE205}"/>
              </a:ext>
            </a:extLst>
          </p:cNvPr>
          <p:cNvSpPr/>
          <p:nvPr/>
        </p:nvSpPr>
        <p:spPr>
          <a:xfrm>
            <a:off x="6400804" y="1750048"/>
            <a:ext cx="523871" cy="23361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05B5B-FB72-DF93-64F1-CDE28A84E7D1}"/>
              </a:ext>
            </a:extLst>
          </p:cNvPr>
          <p:cNvSpPr txBox="1"/>
          <p:nvPr/>
        </p:nvSpPr>
        <p:spPr>
          <a:xfrm>
            <a:off x="5653686" y="1230246"/>
            <a:ext cx="256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하한가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2FB338-88C6-27F9-7C3B-A1C60E81C381}"/>
              </a:ext>
            </a:extLst>
          </p:cNvPr>
          <p:cNvSpPr/>
          <p:nvPr/>
        </p:nvSpPr>
        <p:spPr>
          <a:xfrm>
            <a:off x="7147060" y="1750048"/>
            <a:ext cx="523871" cy="23361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14275-EDE5-E518-192A-C7098FDE9FF0}"/>
              </a:ext>
            </a:extLst>
          </p:cNvPr>
          <p:cNvSpPr txBox="1"/>
          <p:nvPr/>
        </p:nvSpPr>
        <p:spPr>
          <a:xfrm>
            <a:off x="7342792" y="1435483"/>
            <a:ext cx="256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검색할 플랫폼 선택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77FC5E-EC72-88CD-8A13-B12689127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204" y="1854693"/>
            <a:ext cx="146705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FC4273-391D-5C8D-BBFE-E0D4561C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7" y="1175658"/>
            <a:ext cx="10209628" cy="5152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인스턴스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7E126-443B-709A-5E85-F85398E042FD}"/>
              </a:ext>
            </a:extLst>
          </p:cNvPr>
          <p:cNvSpPr/>
          <p:nvPr/>
        </p:nvSpPr>
        <p:spPr>
          <a:xfrm>
            <a:off x="9691396" y="1080412"/>
            <a:ext cx="1352939" cy="447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3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DA67DC-323D-8B28-89D4-089DC75A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553" y="902393"/>
            <a:ext cx="6148894" cy="5299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인스턴스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7E126-443B-709A-5E85-F85398E042FD}"/>
              </a:ext>
            </a:extLst>
          </p:cNvPr>
          <p:cNvSpPr/>
          <p:nvPr/>
        </p:nvSpPr>
        <p:spPr>
          <a:xfrm>
            <a:off x="3161287" y="1209721"/>
            <a:ext cx="1352939" cy="447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2E550-97EB-E80C-0A24-9C860D6AE85C}"/>
              </a:ext>
            </a:extLst>
          </p:cNvPr>
          <p:cNvSpPr txBox="1"/>
          <p:nvPr/>
        </p:nvSpPr>
        <p:spPr>
          <a:xfrm>
            <a:off x="4514226" y="1209721"/>
            <a:ext cx="124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이름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EF7420-F2B2-338D-829C-2293784BDB36}"/>
              </a:ext>
            </a:extLst>
          </p:cNvPr>
          <p:cNvSpPr/>
          <p:nvPr/>
        </p:nvSpPr>
        <p:spPr>
          <a:xfrm>
            <a:off x="4743061" y="3842085"/>
            <a:ext cx="844939" cy="10901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89232-835E-4AEE-567D-E2E3C6AF53BA}"/>
              </a:ext>
            </a:extLst>
          </p:cNvPr>
          <p:cNvSpPr txBox="1"/>
          <p:nvPr/>
        </p:nvSpPr>
        <p:spPr>
          <a:xfrm>
            <a:off x="5571601" y="3554026"/>
            <a:ext cx="124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Ubuntu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589B87-50F3-4DC4-7722-B636BE52BFEF}"/>
              </a:ext>
            </a:extLst>
          </p:cNvPr>
          <p:cNvSpPr/>
          <p:nvPr/>
        </p:nvSpPr>
        <p:spPr>
          <a:xfrm>
            <a:off x="3161287" y="5093372"/>
            <a:ext cx="5881113" cy="62393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B04B0-BE4E-CF97-B14E-12B8BB9B58F0}"/>
              </a:ext>
            </a:extLst>
          </p:cNvPr>
          <p:cNvSpPr txBox="1"/>
          <p:nvPr/>
        </p:nvSpPr>
        <p:spPr>
          <a:xfrm>
            <a:off x="8878219" y="4724040"/>
            <a:ext cx="124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3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5555045B-460C-A434-607B-38D433E7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08" y="952670"/>
            <a:ext cx="8766332" cy="5560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인스턴스 설정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7E126-443B-709A-5E85-F85398E042FD}"/>
              </a:ext>
            </a:extLst>
          </p:cNvPr>
          <p:cNvSpPr/>
          <p:nvPr/>
        </p:nvSpPr>
        <p:spPr>
          <a:xfrm>
            <a:off x="1213073" y="5093372"/>
            <a:ext cx="1352939" cy="447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2E550-97EB-E80C-0A24-9C860D6AE85C}"/>
              </a:ext>
            </a:extLst>
          </p:cNvPr>
          <p:cNvSpPr txBox="1"/>
          <p:nvPr/>
        </p:nvSpPr>
        <p:spPr>
          <a:xfrm>
            <a:off x="2566012" y="4908706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20GB</a:t>
            </a:r>
            <a:r>
              <a:rPr lang="ko-KR" altLang="en-US" dirty="0">
                <a:solidFill>
                  <a:srgbClr val="FF0000"/>
                </a:solidFill>
              </a:rPr>
              <a:t> 이상 권장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67BFC-3C3A-9294-B6B4-B4B57492F96E}"/>
              </a:ext>
            </a:extLst>
          </p:cNvPr>
          <p:cNvSpPr txBox="1"/>
          <p:nvPr/>
        </p:nvSpPr>
        <p:spPr>
          <a:xfrm>
            <a:off x="1808630" y="2919327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사용 체크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969257-E6A3-9D8F-175D-D172E8A5986E}"/>
              </a:ext>
            </a:extLst>
          </p:cNvPr>
          <p:cNvSpPr/>
          <p:nvPr/>
        </p:nvSpPr>
        <p:spPr>
          <a:xfrm>
            <a:off x="1213073" y="2924474"/>
            <a:ext cx="375016" cy="364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8C39A7-3338-40C7-63C2-36296A7F7904}"/>
              </a:ext>
            </a:extLst>
          </p:cNvPr>
          <p:cNvSpPr/>
          <p:nvPr/>
        </p:nvSpPr>
        <p:spPr>
          <a:xfrm>
            <a:off x="1213073" y="3404823"/>
            <a:ext cx="375016" cy="3641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6C571E-8FC3-2CED-0E8C-932FE23FE4A0}"/>
              </a:ext>
            </a:extLst>
          </p:cNvPr>
          <p:cNvSpPr/>
          <p:nvPr/>
        </p:nvSpPr>
        <p:spPr>
          <a:xfrm>
            <a:off x="8298387" y="5905330"/>
            <a:ext cx="1352939" cy="447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2EEB8-D553-F3FC-7F45-7E5C43F3E20D}"/>
              </a:ext>
            </a:extLst>
          </p:cNvPr>
          <p:cNvSpPr txBox="1"/>
          <p:nvPr/>
        </p:nvSpPr>
        <p:spPr>
          <a:xfrm>
            <a:off x="9651326" y="5720664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200010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모듈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9C28B0-CD70-6940-FA84-638EC631B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14" y="1247775"/>
            <a:ext cx="10021971" cy="51061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60684E-208D-63AB-278C-C4BDF75F328A}"/>
              </a:ext>
            </a:extLst>
          </p:cNvPr>
          <p:cNvSpPr/>
          <p:nvPr/>
        </p:nvSpPr>
        <p:spPr>
          <a:xfrm>
            <a:off x="1164162" y="2238206"/>
            <a:ext cx="293163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019B8-0308-429E-BA04-3BF191389BBE}"/>
              </a:ext>
            </a:extLst>
          </p:cNvPr>
          <p:cNvSpPr txBox="1"/>
          <p:nvPr/>
        </p:nvSpPr>
        <p:spPr>
          <a:xfrm>
            <a:off x="1536473" y="2053540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0CA573-5779-69BA-31C9-76F269B4015C}"/>
              </a:ext>
            </a:extLst>
          </p:cNvPr>
          <p:cNvSpPr/>
          <p:nvPr/>
        </p:nvSpPr>
        <p:spPr>
          <a:xfrm>
            <a:off x="7460187" y="1247775"/>
            <a:ext cx="521763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81B1F-66F9-D0E9-D5E5-ACED4EA20300}"/>
              </a:ext>
            </a:extLst>
          </p:cNvPr>
          <p:cNvSpPr txBox="1"/>
          <p:nvPr/>
        </p:nvSpPr>
        <p:spPr>
          <a:xfrm>
            <a:off x="7753350" y="878443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403468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265F38-16D9-6206-FAB8-D1BBA6F1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5" y="714565"/>
            <a:ext cx="6366169" cy="5495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모듈 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0684E-208D-63AB-278C-C4BDF75F328A}"/>
              </a:ext>
            </a:extLst>
          </p:cNvPr>
          <p:cNvSpPr/>
          <p:nvPr/>
        </p:nvSpPr>
        <p:spPr>
          <a:xfrm>
            <a:off x="8272062" y="5876565"/>
            <a:ext cx="753311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019B8-0308-429E-BA04-3BF191389BBE}"/>
              </a:ext>
            </a:extLst>
          </p:cNvPr>
          <p:cNvSpPr txBox="1"/>
          <p:nvPr/>
        </p:nvSpPr>
        <p:spPr>
          <a:xfrm>
            <a:off x="9025373" y="5507233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53369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BE2674-33D3-BF90-A90D-701CB9EB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50" y="1019174"/>
            <a:ext cx="5930663" cy="4358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모듈 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0684E-208D-63AB-278C-C4BDF75F328A}"/>
              </a:ext>
            </a:extLst>
          </p:cNvPr>
          <p:cNvSpPr/>
          <p:nvPr/>
        </p:nvSpPr>
        <p:spPr>
          <a:xfrm>
            <a:off x="2087365" y="4697996"/>
            <a:ext cx="753311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019B8-0308-429E-BA04-3BF191389BBE}"/>
              </a:ext>
            </a:extLst>
          </p:cNvPr>
          <p:cNvSpPr txBox="1"/>
          <p:nvPr/>
        </p:nvSpPr>
        <p:spPr>
          <a:xfrm>
            <a:off x="2719823" y="4449958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커맨드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3F113D-FCB3-5DE3-F3D9-1808C2023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535" y="474345"/>
            <a:ext cx="444230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파이썬 설치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Arial" panose="020B0604020202020204" pitchFamily="34" charset="0"/>
              </a:rPr>
              <a:t>Sudo</a:t>
            </a:r>
            <a:r>
              <a:rPr lang="en-US" altLang="ko-KR" dirty="0">
                <a:latin typeface="Arial" panose="020B0604020202020204" pitchFamily="34" charset="0"/>
              </a:rPr>
              <a:t> apt-get install python3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apt-get install pip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dirty="0">
                <a:latin typeface="Arial" panose="020B0604020202020204" pitchFamily="34" charset="0"/>
              </a:rPr>
              <a:t>국내 시간설정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timedatectl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set-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timezone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Asia/Seoul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FILEZILA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설치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Arial" panose="020B0604020202020204" pitchFamily="34" charset="0"/>
              </a:rPr>
              <a:t>Sudo</a:t>
            </a:r>
            <a:r>
              <a:rPr lang="en-US" altLang="ko-KR" dirty="0">
                <a:latin typeface="Arial" panose="020B0604020202020204" pitchFamily="34" charset="0"/>
              </a:rPr>
              <a:t> apt-get install </a:t>
            </a:r>
            <a:r>
              <a:rPr lang="en-US" altLang="ko-KR" dirty="0" err="1">
                <a:latin typeface="Arial" panose="020B0604020202020204" pitchFamily="34" charset="0"/>
              </a:rPr>
              <a:t>vsftpd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Arial" panose="020B0604020202020204" pitchFamily="34" charset="0"/>
              </a:rPr>
              <a:t>4. Config</a:t>
            </a:r>
            <a:r>
              <a:rPr lang="ko-KR" altLang="en-US" dirty="0">
                <a:latin typeface="Arial" panose="020B0604020202020204" pitchFamily="34" charset="0"/>
              </a:rPr>
              <a:t>파일 수정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 /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vsftpd.conf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Arial" panose="020B0604020202020204" pitchFamily="34" charset="0"/>
              </a:rPr>
              <a:t>아래 두개 항목을 활성화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Write_enable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=YES</a:t>
            </a:r>
            <a:br>
              <a:rPr lang="en-US" altLang="ko-KR" dirty="0"/>
            </a:b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xferlog_file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=/var/log/vsftpd.log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재시작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vsftpd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Arial" panose="020B0604020202020204" pitchFamily="34" charset="0"/>
              </a:rPr>
              <a:t>Sudo</a:t>
            </a:r>
            <a:r>
              <a:rPr lang="en-US" altLang="ko-KR" dirty="0">
                <a:latin typeface="Arial" panose="020B0604020202020204" pitchFamily="34" charset="0"/>
              </a:rPr>
              <a:t> service </a:t>
            </a:r>
            <a:r>
              <a:rPr lang="en-US" altLang="ko-KR" dirty="0" err="1">
                <a:latin typeface="Arial" panose="020B0604020202020204" pitchFamily="34" charset="0"/>
              </a:rPr>
              <a:t>vsftpd</a:t>
            </a:r>
            <a:r>
              <a:rPr lang="en-US" altLang="ko-KR" dirty="0">
                <a:latin typeface="Arial" panose="020B0604020202020204" pitchFamily="34" charset="0"/>
              </a:rPr>
              <a:t> status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6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모듈 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0684E-208D-63AB-278C-C4BDF75F328A}"/>
              </a:ext>
            </a:extLst>
          </p:cNvPr>
          <p:cNvSpPr/>
          <p:nvPr/>
        </p:nvSpPr>
        <p:spPr>
          <a:xfrm>
            <a:off x="2087365" y="4697996"/>
            <a:ext cx="753311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019B8-0308-429E-BA04-3BF191389BBE}"/>
              </a:ext>
            </a:extLst>
          </p:cNvPr>
          <p:cNvSpPr txBox="1"/>
          <p:nvPr/>
        </p:nvSpPr>
        <p:spPr>
          <a:xfrm>
            <a:off x="2719823" y="4449958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커맨드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1CBD01-7BDB-D4FF-33D4-C33CD304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0" y="859879"/>
            <a:ext cx="11135212" cy="599812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F5AC5F-D575-EED6-A95E-238DDFB10C5F}"/>
              </a:ext>
            </a:extLst>
          </p:cNvPr>
          <p:cNvSpPr/>
          <p:nvPr/>
        </p:nvSpPr>
        <p:spPr>
          <a:xfrm>
            <a:off x="597160" y="1098032"/>
            <a:ext cx="326766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FFB49-BFD5-3851-30AF-967FB1C8DFEE}"/>
              </a:ext>
            </a:extLst>
          </p:cNvPr>
          <p:cNvSpPr txBox="1"/>
          <p:nvPr/>
        </p:nvSpPr>
        <p:spPr>
          <a:xfrm>
            <a:off x="939454" y="859879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새로 연결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0822B-5464-604A-807B-2174E331D1D8}"/>
              </a:ext>
            </a:extLst>
          </p:cNvPr>
          <p:cNvSpPr/>
          <p:nvPr/>
        </p:nvSpPr>
        <p:spPr>
          <a:xfrm>
            <a:off x="6702685" y="2983982"/>
            <a:ext cx="1098290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F8927-BEA4-82E8-004B-90A40999E88F}"/>
              </a:ext>
            </a:extLst>
          </p:cNvPr>
          <p:cNvSpPr txBox="1"/>
          <p:nvPr/>
        </p:nvSpPr>
        <p:spPr>
          <a:xfrm>
            <a:off x="7251830" y="2541993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퍼블릭 </a:t>
            </a:r>
            <a:r>
              <a:rPr lang="en-US" altLang="ko-KR" dirty="0">
                <a:solidFill>
                  <a:srgbClr val="FF0000"/>
                </a:solidFill>
              </a:rPr>
              <a:t>IPv4 DNS </a:t>
            </a:r>
            <a:r>
              <a:rPr lang="ko-KR" altLang="en-US" dirty="0">
                <a:solidFill>
                  <a:srgbClr val="FF0000"/>
                </a:solidFill>
              </a:rPr>
              <a:t>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267853-BAF4-8142-2F77-CA000B1071C8}"/>
              </a:ext>
            </a:extLst>
          </p:cNvPr>
          <p:cNvSpPr/>
          <p:nvPr/>
        </p:nvSpPr>
        <p:spPr>
          <a:xfrm>
            <a:off x="6702685" y="3323509"/>
            <a:ext cx="1098290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2A336-C985-AC2A-0BD2-011078D9D9AC}"/>
              </a:ext>
            </a:extLst>
          </p:cNvPr>
          <p:cNvSpPr txBox="1"/>
          <p:nvPr/>
        </p:nvSpPr>
        <p:spPr>
          <a:xfrm>
            <a:off x="7800975" y="3272278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키파일</a:t>
            </a:r>
            <a:r>
              <a:rPr lang="ko-KR" altLang="en-US" dirty="0">
                <a:solidFill>
                  <a:srgbClr val="FF0000"/>
                </a:solidFill>
              </a:rPr>
              <a:t> 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2C3795-3714-FA0B-384E-67074BA9A205}"/>
              </a:ext>
            </a:extLst>
          </p:cNvPr>
          <p:cNvSpPr/>
          <p:nvPr/>
        </p:nvSpPr>
        <p:spPr>
          <a:xfrm>
            <a:off x="6702685" y="3482560"/>
            <a:ext cx="1098290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44FCA-C7C2-7912-07F7-3BCAF6CE3D02}"/>
              </a:ext>
            </a:extLst>
          </p:cNvPr>
          <p:cNvSpPr txBox="1"/>
          <p:nvPr/>
        </p:nvSpPr>
        <p:spPr>
          <a:xfrm>
            <a:off x="5178119" y="3417592"/>
            <a:ext cx="152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이름 </a:t>
            </a:r>
            <a:r>
              <a:rPr lang="en-US" altLang="ko-KR" dirty="0">
                <a:solidFill>
                  <a:srgbClr val="FF0000"/>
                </a:solidFill>
              </a:rPr>
              <a:t>ubuntu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3459CC-B1BD-E670-A2A6-A56624EAAC1E}"/>
              </a:ext>
            </a:extLst>
          </p:cNvPr>
          <p:cNvSpPr/>
          <p:nvPr/>
        </p:nvSpPr>
        <p:spPr>
          <a:xfrm>
            <a:off x="6702685" y="3702424"/>
            <a:ext cx="1098290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F310A6-496C-7722-BF5B-7DA66776EE21}"/>
              </a:ext>
            </a:extLst>
          </p:cNvPr>
          <p:cNvSpPr txBox="1"/>
          <p:nvPr/>
        </p:nvSpPr>
        <p:spPr>
          <a:xfrm>
            <a:off x="6702685" y="3986346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키파일</a:t>
            </a:r>
            <a:r>
              <a:rPr lang="ko-KR" altLang="en-US" dirty="0">
                <a:solidFill>
                  <a:srgbClr val="FF0000"/>
                </a:solidFill>
              </a:rPr>
              <a:t> 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97D7C9-A0A9-12C5-2F7D-7F4F82304CA3}"/>
              </a:ext>
            </a:extLst>
          </p:cNvPr>
          <p:cNvSpPr/>
          <p:nvPr/>
        </p:nvSpPr>
        <p:spPr>
          <a:xfrm>
            <a:off x="6921760" y="4953585"/>
            <a:ext cx="612515" cy="2668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4DDE5-4E4B-2309-E23B-D11CF216097E}"/>
              </a:ext>
            </a:extLst>
          </p:cNvPr>
          <p:cNvSpPr txBox="1"/>
          <p:nvPr/>
        </p:nvSpPr>
        <p:spPr>
          <a:xfrm>
            <a:off x="6702685" y="5220455"/>
            <a:ext cx="304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66154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B8097C-26C5-661D-3BCA-FA4E88E2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2" y="867310"/>
            <a:ext cx="10971850" cy="5937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DF42-C110-3600-9F1F-A688D9534D6B}"/>
              </a:ext>
            </a:extLst>
          </p:cNvPr>
          <p:cNvSpPr txBox="1"/>
          <p:nvPr/>
        </p:nvSpPr>
        <p:spPr>
          <a:xfrm>
            <a:off x="597159" y="345233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모듈 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60684E-208D-63AB-278C-C4BDF75F328A}"/>
              </a:ext>
            </a:extLst>
          </p:cNvPr>
          <p:cNvSpPr/>
          <p:nvPr/>
        </p:nvSpPr>
        <p:spPr>
          <a:xfrm>
            <a:off x="6096000" y="3428999"/>
            <a:ext cx="1609725" cy="218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0F941-FC41-5D59-F29F-9FE3DE9C2075}"/>
              </a:ext>
            </a:extLst>
          </p:cNvPr>
          <p:cNvSpPr txBox="1"/>
          <p:nvPr/>
        </p:nvSpPr>
        <p:spPr>
          <a:xfrm>
            <a:off x="7798060" y="3319596"/>
            <a:ext cx="304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Root</a:t>
            </a:r>
            <a:r>
              <a:rPr lang="ko-KR" altLang="en-US" dirty="0">
                <a:solidFill>
                  <a:srgbClr val="FF0000"/>
                </a:solidFill>
              </a:rPr>
              <a:t>폴더에 </a:t>
            </a:r>
            <a:r>
              <a:rPr lang="en-US" altLang="ko-KR" dirty="0">
                <a:solidFill>
                  <a:srgbClr val="FF0000"/>
                </a:solidFill>
              </a:rPr>
              <a:t>main.py</a:t>
            </a:r>
            <a:r>
              <a:rPr lang="ko-KR" altLang="en-US" dirty="0">
                <a:solidFill>
                  <a:srgbClr val="FF0000"/>
                </a:solidFill>
              </a:rPr>
              <a:t>파일과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Requirements.txt</a:t>
            </a:r>
            <a:r>
              <a:rPr lang="ko-KR" altLang="en-US" dirty="0">
                <a:solidFill>
                  <a:srgbClr val="FF0000"/>
                </a:solidFill>
              </a:rPr>
              <a:t>파일 넣기</a:t>
            </a:r>
          </a:p>
        </p:txBody>
      </p:sp>
    </p:spTree>
    <p:extLst>
      <p:ext uri="{BB962C8B-B14F-4D97-AF65-F5344CB8AC3E}">
        <p14:creationId xmlns:p14="http://schemas.microsoft.com/office/powerpoint/2010/main" val="228880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282</Words>
  <Application>Microsoft Office PowerPoint</Application>
  <PresentationFormat>와이드스크린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중재 이</dc:creator>
  <cp:lastModifiedBy>중재 이</cp:lastModifiedBy>
  <cp:revision>1</cp:revision>
  <dcterms:created xsi:type="dcterms:W3CDTF">2024-05-16T11:39:22Z</dcterms:created>
  <dcterms:modified xsi:type="dcterms:W3CDTF">2024-05-16T12:00:04Z</dcterms:modified>
</cp:coreProperties>
</file>