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2979E4-6D28-4394-9711-A46002D46DF9}">
          <p14:sldIdLst>
            <p14:sldId id="256"/>
            <p14:sldId id="257"/>
          </p14:sldIdLst>
        </p14:section>
        <p14:section name="제목 없는 구역" id="{9FEEB6E4-8239-4AFF-B1C7-C8F052387626}">
          <p14:sldIdLst>
            <p14:sldId id="258"/>
            <p14:sldId id="260"/>
            <p14:sldId id="261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8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7415" y="2258139"/>
            <a:ext cx="12554739" cy="5136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E0B6B6-D78D-46D7-113F-01A63B44AEB8}"/>
              </a:ext>
            </a:extLst>
          </p:cNvPr>
          <p:cNvSpPr txBox="1"/>
          <p:nvPr/>
        </p:nvSpPr>
        <p:spPr>
          <a:xfrm>
            <a:off x="7606748" y="83439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아우라웍스</a:t>
            </a:r>
            <a:endParaRPr lang="en-US" altLang="ko-KR" sz="2800" dirty="0"/>
          </a:p>
          <a:p>
            <a:pPr algn="ctr"/>
            <a:r>
              <a:rPr lang="ko-KR" altLang="en-US" sz="2800" dirty="0"/>
              <a:t>이중재 대표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35716"/>
            <a:ext cx="2937440" cy="8659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8810" y="3217353"/>
            <a:ext cx="1810655" cy="7687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3888" y="3332938"/>
            <a:ext cx="1555467" cy="5716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8810" y="4306553"/>
            <a:ext cx="2594617" cy="768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4010" y="4498762"/>
            <a:ext cx="3077657" cy="5716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08810" y="5414658"/>
            <a:ext cx="3019922" cy="7687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79978" y="3333351"/>
            <a:ext cx="4036883" cy="5382582"/>
            <a:chOff x="12879978" y="3333351"/>
            <a:chExt cx="4036883" cy="53825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9978" y="3333351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35715"/>
            <a:ext cx="4054516" cy="8659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316" y="871948"/>
            <a:ext cx="5592176" cy="7055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6996" y="2587319"/>
            <a:ext cx="3565436" cy="595733"/>
            <a:chOff x="6136996" y="2587319"/>
            <a:chExt cx="3565436" cy="5957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6996" y="2587319"/>
              <a:ext cx="3565436" cy="59573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30001" y="2464198"/>
            <a:ext cx="2805575" cy="6534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5466" y="2587319"/>
            <a:ext cx="4744851" cy="5222205"/>
            <a:chOff x="715466" y="2587319"/>
            <a:chExt cx="4744851" cy="52222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466" y="2587319"/>
              <a:ext cx="4744851" cy="52222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56985" y="6659479"/>
            <a:ext cx="1747595" cy="5693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45519" y="6669725"/>
            <a:ext cx="1738071" cy="5598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58858" y="7289258"/>
            <a:ext cx="3859149" cy="25142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70318" y="7289262"/>
            <a:ext cx="3417416" cy="18285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90832" y="2548800"/>
            <a:ext cx="2679628" cy="4389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90832" y="3144533"/>
            <a:ext cx="4864761" cy="4484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36996" y="5675845"/>
            <a:ext cx="3565436" cy="595733"/>
            <a:chOff x="6136996" y="5675845"/>
            <a:chExt cx="3565436" cy="5957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6996" y="5675845"/>
              <a:ext cx="3565436" cy="59573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30000" y="5552720"/>
            <a:ext cx="3223642" cy="72010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6948" y="8126507"/>
            <a:ext cx="4598361" cy="4389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52869" y="4160146"/>
            <a:ext cx="3565436" cy="595733"/>
            <a:chOff x="6152869" y="4160146"/>
            <a:chExt cx="3565436" cy="5957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2869" y="4160146"/>
              <a:ext cx="3565436" cy="59573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45878" y="4037020"/>
            <a:ext cx="2117290" cy="65344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95048" y="4141734"/>
            <a:ext cx="3144387" cy="391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87167-D918-BDF6-A2CC-9E473E9AF864}"/>
              </a:ext>
            </a:extLst>
          </p:cNvPr>
          <p:cNvSpPr txBox="1"/>
          <p:nvPr/>
        </p:nvSpPr>
        <p:spPr>
          <a:xfrm>
            <a:off x="7877258" y="6751204"/>
            <a:ext cx="17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휴직 중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746" y="930372"/>
            <a:ext cx="1337019" cy="5110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24242" y="-138996"/>
            <a:ext cx="11861472" cy="10563707"/>
            <a:chOff x="6424242" y="-138996"/>
            <a:chExt cx="11861472" cy="10563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4242" y="-138996"/>
              <a:ext cx="11861472" cy="10563707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7810D8F-87CD-1240-A85E-78B0B043782C}"/>
              </a:ext>
            </a:extLst>
          </p:cNvPr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A44A97A7-79AB-8D06-6100-ADDCBF46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F13547-F603-0832-FD81-DE2A80845D50}"/>
              </a:ext>
            </a:extLst>
          </p:cNvPr>
          <p:cNvSpPr txBox="1"/>
          <p:nvPr/>
        </p:nvSpPr>
        <p:spPr>
          <a:xfrm>
            <a:off x="811536" y="2508425"/>
            <a:ext cx="444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TYPE1 : </a:t>
            </a:r>
            <a:r>
              <a:rPr lang="ko-KR" altLang="en-US" sz="3600" b="1" dirty="0" err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웹개발</a:t>
            </a:r>
            <a:endParaRPr lang="en-US" altLang="ko-KR" sz="36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DB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F847B-211E-3849-E4CE-739FFE89F609}"/>
              </a:ext>
            </a:extLst>
          </p:cNvPr>
          <p:cNvSpPr txBox="1"/>
          <p:nvPr/>
        </p:nvSpPr>
        <p:spPr>
          <a:xfrm>
            <a:off x="811536" y="4311860"/>
            <a:ext cx="6198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요구사항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크롤링하여 체험단 정보 수집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전달방법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6CAF88-6636-14EB-C0D9-15BF6189B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6134100"/>
            <a:ext cx="8137049" cy="3896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43E191-0E6A-AC33-066B-0B09E82463C5}"/>
              </a:ext>
            </a:extLst>
          </p:cNvPr>
          <p:cNvSpPr txBox="1"/>
          <p:nvPr/>
        </p:nvSpPr>
        <p:spPr>
          <a:xfrm>
            <a:off x="6777138" y="779578"/>
            <a:ext cx="619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1 : </a:t>
            </a:r>
            <a:r>
              <a:rPr lang="ko-KR" altLang="en-US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사이트에서 정보 발췌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006F08-E297-1B6C-5D9B-D8186CEC4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160" y="1582448"/>
            <a:ext cx="4713845" cy="28676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3C4B4B-FA53-15D3-05CC-852F80B8B91A}"/>
              </a:ext>
            </a:extLst>
          </p:cNvPr>
          <p:cNvSpPr txBox="1"/>
          <p:nvPr/>
        </p:nvSpPr>
        <p:spPr>
          <a:xfrm>
            <a:off x="12268200" y="817678"/>
            <a:ext cx="619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2 : DB </a:t>
            </a:r>
            <a:r>
              <a:rPr lang="ko-KR" altLang="en-US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D532B-E8C9-3908-458A-63AF6837917F}"/>
              </a:ext>
            </a:extLst>
          </p:cNvPr>
          <p:cNvSpPr txBox="1"/>
          <p:nvPr/>
        </p:nvSpPr>
        <p:spPr>
          <a:xfrm>
            <a:off x="6777138" y="5237836"/>
            <a:ext cx="619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3 : </a:t>
            </a:r>
            <a:r>
              <a:rPr lang="ko-KR" altLang="en-US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웹사이트로 배포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E4D58B8-F476-F232-E738-DEF4EDA3D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8108" y="1675842"/>
            <a:ext cx="3090710" cy="26096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12FBB5-40D8-FA2D-8B9E-CB3F471D1B8C}"/>
              </a:ext>
            </a:extLst>
          </p:cNvPr>
          <p:cNvSpPr txBox="1"/>
          <p:nvPr/>
        </p:nvSpPr>
        <p:spPr>
          <a:xfrm>
            <a:off x="811536" y="6622223"/>
            <a:ext cx="6198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상시 접근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시인성 좋음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허들 높음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400" y="-138354"/>
            <a:ext cx="6790219" cy="10563707"/>
            <a:chOff x="-123552" y="-138996"/>
            <a:chExt cx="6790219" cy="10563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3552" y="-138996"/>
              <a:ext cx="6790219" cy="10563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746" y="930372"/>
            <a:ext cx="1337019" cy="5110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108042-0A71-6814-3D25-48183B711375}"/>
              </a:ext>
            </a:extLst>
          </p:cNvPr>
          <p:cNvSpPr txBox="1"/>
          <p:nvPr/>
        </p:nvSpPr>
        <p:spPr>
          <a:xfrm>
            <a:off x="811536" y="2508425"/>
            <a:ext cx="505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TYPE2 : </a:t>
            </a:r>
            <a:r>
              <a:rPr lang="ko-KR" altLang="en-US" sz="3600" b="1" dirty="0" err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텔레그램</a:t>
            </a:r>
            <a:endParaRPr lang="en-US" altLang="ko-KR" sz="36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DB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08C57-D814-C14B-13C3-E437C16A6BBE}"/>
              </a:ext>
            </a:extLst>
          </p:cNvPr>
          <p:cNvSpPr txBox="1"/>
          <p:nvPr/>
        </p:nvSpPr>
        <p:spPr>
          <a:xfrm>
            <a:off x="811536" y="4311860"/>
            <a:ext cx="5741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요구사항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크롤링으로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 정보 수집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전달방법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텔레그램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14D9D31B-7056-218E-8D99-CAAC4E0E9C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84" y="6390714"/>
            <a:ext cx="1514937" cy="32823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143858-C01C-6AF8-2073-A1EC2F4AF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300" y="1707973"/>
            <a:ext cx="3581400" cy="3394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937BDB-7850-2CDD-DA3A-34A232633D60}"/>
              </a:ext>
            </a:extLst>
          </p:cNvPr>
          <p:cNvSpPr txBox="1"/>
          <p:nvPr/>
        </p:nvSpPr>
        <p:spPr>
          <a:xfrm>
            <a:off x="811536" y="6622223"/>
            <a:ext cx="6198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수용성 좋음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재확인 어려움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일시적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D6A5D0-4F22-C4ED-070B-6362086CDE43}"/>
              </a:ext>
            </a:extLst>
          </p:cNvPr>
          <p:cNvSpPr txBox="1"/>
          <p:nvPr/>
        </p:nvSpPr>
        <p:spPr>
          <a:xfrm>
            <a:off x="6777138" y="779578"/>
            <a:ext cx="619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1 : </a:t>
            </a:r>
            <a:r>
              <a:rPr lang="ko-KR" altLang="en-US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사이트에서 정보 발췌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09317-C065-3436-2A0B-E0A6ADB652DC}"/>
              </a:ext>
            </a:extLst>
          </p:cNvPr>
          <p:cNvSpPr txBox="1"/>
          <p:nvPr/>
        </p:nvSpPr>
        <p:spPr>
          <a:xfrm>
            <a:off x="12268200" y="817678"/>
            <a:ext cx="619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2 : DB </a:t>
            </a:r>
            <a:r>
              <a:rPr lang="ko-KR" altLang="en-US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63AF78-2B14-7ABD-7256-94C62773B7C6}"/>
              </a:ext>
            </a:extLst>
          </p:cNvPr>
          <p:cNvSpPr txBox="1"/>
          <p:nvPr/>
        </p:nvSpPr>
        <p:spPr>
          <a:xfrm>
            <a:off x="6777138" y="5237836"/>
            <a:ext cx="619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3 : </a:t>
            </a:r>
            <a:r>
              <a:rPr lang="ko-KR" altLang="en-US" sz="24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텔레그램으로</a:t>
            </a:r>
            <a:r>
              <a:rPr lang="ko-KR" altLang="en-US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전송</a:t>
            </a:r>
            <a:r>
              <a:rPr lang="en-US" altLang="ko-KR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 가능</a:t>
            </a:r>
            <a:r>
              <a:rPr lang="en-US" altLang="ko-KR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D522AAA-1CD9-47EC-7F3B-4929DF052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8108" y="1675842"/>
            <a:ext cx="3090710" cy="26096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채팅 윤곽선">
            <a:extLst>
              <a:ext uri="{FF2B5EF4-FFF2-40B4-BE49-F238E27FC236}">
                <a16:creationId xmlns:a16="http://schemas.microsoft.com/office/drawing/2014/main" id="{529EBBA1-8120-2766-53E1-224EFC86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974" y="2068443"/>
            <a:ext cx="2057400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C723C6-9BFC-525A-DE05-951D8DCE5491}"/>
              </a:ext>
            </a:extLst>
          </p:cNvPr>
          <p:cNvSpPr txBox="1"/>
          <p:nvPr/>
        </p:nvSpPr>
        <p:spPr>
          <a:xfrm>
            <a:off x="5943600" y="561514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u="sng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주요이슈</a:t>
            </a:r>
          </a:p>
        </p:txBody>
      </p:sp>
      <p:pic>
        <p:nvPicPr>
          <p:cNvPr id="13" name="그림 12" descr="폰트, 노랑, 상징, 그래픽이(가) 표시된 사진&#10;&#10;자동 생성된 설명">
            <a:extLst>
              <a:ext uri="{FF2B5EF4-FFF2-40B4-BE49-F238E27FC236}">
                <a16:creationId xmlns:a16="http://schemas.microsoft.com/office/drawing/2014/main" id="{D98A2574-AAC6-3EBD-82DD-0D406E3F39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52700"/>
            <a:ext cx="6150114" cy="6150114"/>
          </a:xfrm>
          <a:prstGeom prst="rect">
            <a:avLst/>
          </a:prstGeom>
        </p:spPr>
      </p:pic>
      <p:pic>
        <p:nvPicPr>
          <p:cNvPr id="14" name="그래픽 13" descr="채팅 윤곽선">
            <a:extLst>
              <a:ext uri="{FF2B5EF4-FFF2-40B4-BE49-F238E27FC236}">
                <a16:creationId xmlns:a16="http://schemas.microsoft.com/office/drawing/2014/main" id="{245BFF17-7091-666E-E5E8-6517A3AD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900" y="6161157"/>
            <a:ext cx="2057400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33E161-5927-14CE-A39B-95B9AFBCA855}"/>
              </a:ext>
            </a:extLst>
          </p:cNvPr>
          <p:cNvSpPr txBox="1"/>
          <p:nvPr/>
        </p:nvSpPr>
        <p:spPr>
          <a:xfrm>
            <a:off x="10401300" y="2710646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무엇을 </a:t>
            </a:r>
            <a:r>
              <a:rPr lang="ko-KR" altLang="en-US" sz="32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가져올것인가</a:t>
            </a:r>
            <a:r>
              <a:rPr lang="en-US" altLang="ko-KR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15095-EAFC-1F1C-0E98-7D12BD5C77DE}"/>
              </a:ext>
            </a:extLst>
          </p:cNvPr>
          <p:cNvSpPr txBox="1"/>
          <p:nvPr/>
        </p:nvSpPr>
        <p:spPr>
          <a:xfrm>
            <a:off x="10401300" y="6959024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배포할 것인가</a:t>
            </a:r>
            <a:r>
              <a:rPr lang="en-US" altLang="ko-KR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3786B-2F52-986B-4007-2E3F6AC1650A}"/>
              </a:ext>
            </a:extLst>
          </p:cNvPr>
          <p:cNvSpPr txBox="1"/>
          <p:nvPr/>
        </p:nvSpPr>
        <p:spPr>
          <a:xfrm>
            <a:off x="8782050" y="4063111"/>
            <a:ext cx="7149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키워드가 많으면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데이타량이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↑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인프라 多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키워드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개내외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선택하여 선택적 수신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개인간 키워드 중복 여부 확인 필요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E9BBF-8951-D622-8C9A-B20B9BB9F6EC}"/>
              </a:ext>
            </a:extLst>
          </p:cNvPr>
          <p:cNvSpPr txBox="1"/>
          <p:nvPr/>
        </p:nvSpPr>
        <p:spPr>
          <a:xfrm>
            <a:off x="8782050" y="8039100"/>
            <a:ext cx="882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메일로 하면 상시성이 떨어짐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형태가 유리하지만 검색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열람 등을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할것인가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+URL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53F94A-DB3D-AAED-0ADA-A178E48C948A}"/>
              </a:ext>
            </a:extLst>
          </p:cNvPr>
          <p:cNvSpPr/>
          <p:nvPr/>
        </p:nvSpPr>
        <p:spPr>
          <a:xfrm>
            <a:off x="11963400" y="5143500"/>
            <a:ext cx="3810000" cy="120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  <a:r>
              <a:rPr lang="en-US" altLang="ko-KR" dirty="0"/>
              <a:t> :  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DE740-CE39-B494-EE31-53D26D92410C}"/>
              </a:ext>
            </a:extLst>
          </p:cNvPr>
          <p:cNvSpPr/>
          <p:nvPr/>
        </p:nvSpPr>
        <p:spPr>
          <a:xfrm>
            <a:off x="11963400" y="9239070"/>
            <a:ext cx="3810000" cy="120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15A08-3763-17DA-DF0B-C4FF506C72FB}"/>
              </a:ext>
            </a:extLst>
          </p:cNvPr>
          <p:cNvSpPr/>
          <p:nvPr/>
        </p:nvSpPr>
        <p:spPr>
          <a:xfrm>
            <a:off x="11963400" y="-1104900"/>
            <a:ext cx="5365751" cy="5168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  <a:r>
              <a:rPr lang="en-US" altLang="ko-KR" dirty="0"/>
              <a:t>+PubMed</a:t>
            </a:r>
            <a:r>
              <a:rPr lang="ko-KR" altLang="en-US" dirty="0"/>
              <a:t> 가져옴</a:t>
            </a:r>
            <a:endParaRPr lang="en-US" altLang="ko-KR" dirty="0"/>
          </a:p>
          <a:p>
            <a:pPr algn="ctr"/>
            <a:r>
              <a:rPr lang="ko-KR" altLang="en-US" dirty="0"/>
              <a:t>키워드</a:t>
            </a:r>
            <a:r>
              <a:rPr lang="en-US" altLang="ko-KR" dirty="0"/>
              <a:t>:</a:t>
            </a:r>
            <a:r>
              <a:rPr lang="ko-KR" altLang="en-US" dirty="0"/>
              <a:t>당뇨병</a:t>
            </a:r>
            <a:r>
              <a:rPr lang="en-US" altLang="ko-KR" dirty="0"/>
              <a:t>, </a:t>
            </a:r>
            <a:r>
              <a:rPr lang="ko-KR" altLang="en-US" dirty="0"/>
              <a:t>당뇨</a:t>
            </a:r>
            <a:endParaRPr lang="en-US" altLang="ko-KR" dirty="0"/>
          </a:p>
          <a:p>
            <a:pPr algn="ctr"/>
            <a:r>
              <a:rPr lang="ko-KR" altLang="en-US" dirty="0" err="1"/>
              <a:t>고개님</a:t>
            </a:r>
            <a:r>
              <a:rPr lang="ko-KR" altLang="en-US" dirty="0"/>
              <a:t> </a:t>
            </a:r>
            <a:r>
              <a:rPr lang="en-US" altLang="ko-KR" dirty="0"/>
              <a:t>3~5</a:t>
            </a:r>
            <a:r>
              <a:rPr lang="ko-KR" altLang="en-US" dirty="0"/>
              <a:t>명의 네이버 뉴스만</a:t>
            </a:r>
            <a:endParaRPr lang="en-US" altLang="ko-KR" dirty="0"/>
          </a:p>
          <a:p>
            <a:pPr algn="ctr"/>
            <a:r>
              <a:rPr lang="en-US" altLang="ko-KR" dirty="0"/>
              <a:t>150</a:t>
            </a:r>
            <a:r>
              <a:rPr lang="ko-KR" altLang="en-US" dirty="0"/>
              <a:t>명</a:t>
            </a:r>
            <a:r>
              <a:rPr lang="en-US" altLang="ko-KR" dirty="0"/>
              <a:t>~200</a:t>
            </a:r>
            <a:r>
              <a:rPr lang="ko-KR" altLang="en-US" dirty="0"/>
              <a:t>명 영업사원</a:t>
            </a:r>
            <a:r>
              <a:rPr lang="en-US" altLang="ko-KR" dirty="0"/>
              <a:t>(</a:t>
            </a:r>
            <a:r>
              <a:rPr lang="ko-KR" altLang="en-US" dirty="0"/>
              <a:t>담당자</a:t>
            </a:r>
            <a:r>
              <a:rPr lang="en-US" altLang="ko-KR" dirty="0"/>
              <a:t>)</a:t>
            </a:r>
            <a:r>
              <a:rPr lang="ko-KR" altLang="en-US" dirty="0"/>
              <a:t>숫자</a:t>
            </a:r>
            <a:endParaRPr lang="en-US" altLang="ko-KR" dirty="0"/>
          </a:p>
          <a:p>
            <a:pPr algn="ctr"/>
            <a:r>
              <a:rPr lang="ko-KR" altLang="en-US" dirty="0"/>
              <a:t>뉴스 제목</a:t>
            </a:r>
            <a:r>
              <a:rPr lang="en-US" altLang="ko-KR" dirty="0"/>
              <a:t>, </a:t>
            </a:r>
            <a:r>
              <a:rPr lang="ko-KR" altLang="en-US" dirty="0"/>
              <a:t>뉴스회사</a:t>
            </a:r>
            <a:r>
              <a:rPr lang="en-US" altLang="ko-KR" dirty="0"/>
              <a:t>,</a:t>
            </a:r>
            <a:r>
              <a:rPr lang="ko-KR" altLang="en-US" dirty="0"/>
              <a:t>일시</a:t>
            </a:r>
            <a:r>
              <a:rPr lang="en-US" altLang="ko-KR" dirty="0"/>
              <a:t>,</a:t>
            </a:r>
            <a:r>
              <a:rPr lang="ko-KR" altLang="en-US" dirty="0"/>
              <a:t>링크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주에 한번 주기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PubMed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개월주기로 보내고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검색 기간은 </a:t>
            </a:r>
            <a:r>
              <a:rPr lang="en-US" altLang="ko-KR" dirty="0"/>
              <a:t>1</a:t>
            </a:r>
            <a:r>
              <a:rPr lang="ko-KR" altLang="en-US" dirty="0" err="1"/>
              <a:t>년단위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달</a:t>
            </a:r>
            <a:endParaRPr lang="en-US" altLang="ko-KR" dirty="0"/>
          </a:p>
          <a:p>
            <a:pPr algn="ctr"/>
            <a:r>
              <a:rPr lang="ko-KR" altLang="en-US" dirty="0"/>
              <a:t>학교와 이름 정도만 매칭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업데이트 예정</a:t>
            </a:r>
            <a:endParaRPr lang="en-US" altLang="ko-KR" dirty="0"/>
          </a:p>
          <a:p>
            <a:pPr algn="ctr"/>
            <a:r>
              <a:rPr lang="ko-KR" altLang="en-US" dirty="0"/>
              <a:t>유지보수 비용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스프레드 시트 작성 폼 </a:t>
            </a:r>
            <a:r>
              <a:rPr lang="en-US" altLang="ko-KR" dirty="0"/>
              <a:t>(URL</a:t>
            </a:r>
            <a:r>
              <a:rPr lang="ko-KR" altLang="en-US" dirty="0"/>
              <a:t>전송 필요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40B37C-4C64-0733-48E3-C0E1D1C2F3CD}"/>
              </a:ext>
            </a:extLst>
          </p:cNvPr>
          <p:cNvSpPr/>
          <p:nvPr/>
        </p:nvSpPr>
        <p:spPr>
          <a:xfrm>
            <a:off x="533400" y="0"/>
            <a:ext cx="3810000" cy="120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견적서 </a:t>
            </a:r>
            <a:r>
              <a:rPr lang="en-US" altLang="ko-KR" dirty="0"/>
              <a:t>2</a:t>
            </a:r>
            <a:r>
              <a:rPr lang="ko-KR" altLang="en-US" dirty="0"/>
              <a:t>개로</a:t>
            </a:r>
            <a:endParaRPr lang="en-US" altLang="ko-KR" dirty="0"/>
          </a:p>
          <a:p>
            <a:pPr algn="ctr"/>
            <a:r>
              <a:rPr lang="ko-KR" altLang="en-US" dirty="0" err="1"/>
              <a:t>구글스프레드시트</a:t>
            </a:r>
            <a:r>
              <a:rPr lang="ko-KR" altLang="en-US" dirty="0"/>
              <a:t> 폼 </a:t>
            </a:r>
            <a:r>
              <a:rPr lang="ko-KR" altLang="en-US" dirty="0" err="1"/>
              <a:t>드리면되고</a:t>
            </a:r>
            <a:endParaRPr lang="en-US" altLang="ko-KR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26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49351" y="1734632"/>
            <a:ext cx="9787013" cy="6816450"/>
            <a:chOff x="4249351" y="1734632"/>
            <a:chExt cx="9787013" cy="68164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9351" y="1734632"/>
              <a:ext cx="9787013" cy="6816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246</Words>
  <Application>Microsoft Office PowerPoint</Application>
  <PresentationFormat>사용자 지정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중재 이</cp:lastModifiedBy>
  <cp:revision>3</cp:revision>
  <dcterms:created xsi:type="dcterms:W3CDTF">2023-06-08T13:34:29Z</dcterms:created>
  <dcterms:modified xsi:type="dcterms:W3CDTF">2023-09-21T03:08:00Z</dcterms:modified>
</cp:coreProperties>
</file>