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3474F-F325-4043-AC41-326047457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18D32E-1254-4F56-924D-430F8D3DB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5508-A318-4B88-982D-578EAEE9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57CB-8A91-478C-B69A-17A56610B02E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7CB423-C84B-4D7A-89D5-96729FFE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6E0D3-0DA8-47EB-92C7-DB27988C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70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D062E-1B4F-45F3-8545-AB281001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888822-0A0E-44EB-9CFA-CA2E5AF0B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B55A4-823F-4FA3-8465-D702C85F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57CB-8A91-478C-B69A-17A56610B02E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25DBC2-99A2-491B-B2C7-622A7BE6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89126-9F0B-41A4-8EA6-759C5006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45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D4DD87-8100-46A6-BF51-315069A4E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6D7E9D-6300-48A3-A2C2-CA2898D7B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FD3B00-48A6-4D88-9939-8E44FD2B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57CB-8A91-478C-B69A-17A56610B02E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8F6BAF-0371-4A10-8B90-CB1EF6687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1ED32F-8D26-41F2-99C3-3F45123E1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67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0552E-108C-4C9E-B80E-BA74EA819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F709B1-9CD5-4DA6-8991-B04BC174A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348FB-ECCB-4912-B467-8941360E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57CB-8A91-478C-B69A-17A56610B02E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0F9C6-A788-4655-83A2-AC0636BA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67942-47A6-4072-BF53-5027C74E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EB2EF-3298-4EEE-A5C4-17E69D21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A2AB92-8F07-4881-89F9-32E4DC3D7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5ADCE-C8DB-4DCB-8AFC-14A1623B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57CB-8A91-478C-B69A-17A56610B02E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D21A48-4419-4533-91D9-7E11A99BE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920E5-7D2B-4232-837D-3BD81CF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9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A135-EA1C-4998-8549-F2E50B06F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9E1044-B333-4CC6-A830-ED2F2D129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FE3B62-183C-4016-B52C-22D2FD2FB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8906FE-B271-4AFE-810E-B6E8BD3BA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57CB-8A91-478C-B69A-17A56610B02E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661249-565B-424A-944F-B8DF1054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4D8D5F-2431-4A68-9C6E-6380A027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83502-FE2F-4A53-AF0F-13E628F09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2CA277-9570-40DB-A628-D604EFDFE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48FEC8-BECA-4EBA-BF4F-6B9825087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D01BAA-0C9B-45BF-8F33-119B062B6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BAD975-92E3-442B-BBE0-4A6D27B0D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70E3DF-06AC-4B3D-B384-D0C61176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57CB-8A91-478C-B69A-17A56610B02E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C77F39-FB61-4E26-B0E1-E52D5430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0AC7CF-C2A9-4BAA-98D7-E370FEAE9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10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41443-ABA0-4FB4-8CE1-AADC0650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DEC9FC-4585-42E3-9F40-020C6B69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57CB-8A91-478C-B69A-17A56610B02E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AD8B56-576A-4E39-A073-F13222DF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1F3409-37EE-42FF-9ED1-E1787661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82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DF70AD-C1A5-446C-A0D3-C5A28122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57CB-8A91-478C-B69A-17A56610B02E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7A8A04-3BF6-40B8-A845-16D2A67E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435B05-F9FF-4F11-B432-BF78BC29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9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2747A-F136-449A-A7F0-CA24B699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846A4B-063E-49E1-B67E-914A8511A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E84D75-ACB1-4D25-9843-F62EBF0FF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18C7ED-F2C9-428C-881A-1199EB0E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57CB-8A91-478C-B69A-17A56610B02E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70EA78-78A3-4DC2-9C47-A3A780A0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5DC9E0-6FF2-4A10-A9CD-8452D036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86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B52D4-A564-450D-9DD7-097BE5ACC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119C74-A9E0-4E05-B530-33964F433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21BE66-864E-4179-A884-FBFDFA48D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8D6804-830C-4DAC-9632-ACBC67CC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57CB-8A91-478C-B69A-17A56610B02E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C94158-DCDC-4C28-9349-0A4CD2AB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49607D-CD58-4C5B-956C-2D3C46D5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15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0F9630-ABED-4CD3-99BE-7DA172CC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07D0F-F400-4688-8751-1078FE599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31054-0447-4B35-B77D-687F3DEC3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A57CB-8A91-478C-B69A-17A56610B02E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17143-F193-4629-95FF-D93E72579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85EC9-288A-47C0-895D-7BBAE1209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D5DE0-D657-490A-A7AC-B56F8589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96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akup.com/news/index.html?mode=view&amp;cat=16&amp;nid=286901" TargetMode="External"/><Relationship Id="rId2" Type="http://schemas.openxmlformats.org/officeDocument/2006/relationships/hyperlink" Target="http://www.hitnews.co.kr/news/articleView.html?idxno=4943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F885524-017B-422D-8056-C20F4A15B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31" y="62753"/>
            <a:ext cx="873382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B32873-A8EC-45ED-B0A2-3A12BFCB4E84}"/>
              </a:ext>
            </a:extLst>
          </p:cNvPr>
          <p:cNvSpPr txBox="1"/>
          <p:nvPr/>
        </p:nvSpPr>
        <p:spPr>
          <a:xfrm>
            <a:off x="9825318" y="304800"/>
            <a:ext cx="22053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PUBMED </a:t>
            </a:r>
            <a:r>
              <a:rPr lang="ko-KR" altLang="en-US" dirty="0" err="1"/>
              <a:t>검색시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이니셜 약자로 하면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동명이인 데이터가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너무 많이 검색됩니다 </a:t>
            </a:r>
            <a:r>
              <a:rPr lang="ko-KR" altLang="en-US" dirty="0" err="1"/>
              <a:t>ㅜㅜ</a:t>
            </a:r>
            <a:endParaRPr lang="ko-KR" altLang="en-US" dirty="0"/>
          </a:p>
        </p:txBody>
      </p: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A476DEF8-E7E7-5CAC-240D-2719D7DD2C81}"/>
              </a:ext>
            </a:extLst>
          </p:cNvPr>
          <p:cNvSpPr/>
          <p:nvPr/>
        </p:nvSpPr>
        <p:spPr>
          <a:xfrm>
            <a:off x="7269794" y="3978042"/>
            <a:ext cx="4600575" cy="1676400"/>
          </a:xfrm>
          <a:prstGeom prst="wedgeRectCallout">
            <a:avLst>
              <a:gd name="adj1" fmla="val -54457"/>
              <a:gd name="adj2" fmla="val -105921"/>
            </a:avLst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개수를 몇 개로 한정할지 결정필요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2.</a:t>
            </a:r>
            <a:r>
              <a:rPr lang="ko-KR" altLang="en-US" dirty="0">
                <a:solidFill>
                  <a:srgbClr val="FF0000"/>
                </a:solidFill>
              </a:rPr>
              <a:t>정렬은 </a:t>
            </a:r>
            <a:r>
              <a:rPr lang="ko-KR" altLang="en-US" dirty="0" err="1">
                <a:solidFill>
                  <a:srgbClr val="FF0000"/>
                </a:solidFill>
              </a:rPr>
              <a:t>최신순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3. </a:t>
            </a:r>
            <a:r>
              <a:rPr lang="ko-KR" altLang="en-US" dirty="0">
                <a:solidFill>
                  <a:srgbClr val="FF0000"/>
                </a:solidFill>
              </a:rPr>
              <a:t>소속이나 다른 정보는 입력 </a:t>
            </a:r>
            <a:r>
              <a:rPr lang="ko-KR" altLang="en-US" dirty="0" err="1">
                <a:solidFill>
                  <a:srgbClr val="FF0000"/>
                </a:solidFill>
              </a:rPr>
              <a:t>안하는지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4. 3</a:t>
            </a:r>
            <a:r>
              <a:rPr lang="ko-KR" altLang="en-US" dirty="0">
                <a:solidFill>
                  <a:srgbClr val="FF0000"/>
                </a:solidFill>
              </a:rPr>
              <a:t>개월로 결정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22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1563CD-6A0E-48DC-8418-87D8F112B807}"/>
              </a:ext>
            </a:extLst>
          </p:cNvPr>
          <p:cNvSpPr txBox="1"/>
          <p:nvPr/>
        </p:nvSpPr>
        <p:spPr>
          <a:xfrm>
            <a:off x="9825318" y="304800"/>
            <a:ext cx="22053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PUBMED </a:t>
            </a:r>
            <a:r>
              <a:rPr lang="ko-KR" altLang="en-US" dirty="0" err="1"/>
              <a:t>검색시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이니셜 </a:t>
            </a:r>
            <a:r>
              <a:rPr lang="ko-KR" altLang="en-US" dirty="0" err="1"/>
              <a:t>풀네임이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보다 정확하게 </a:t>
            </a:r>
            <a:endParaRPr lang="en-US" altLang="ko-KR" dirty="0"/>
          </a:p>
          <a:p>
            <a:r>
              <a:rPr lang="ko-KR" altLang="en-US" dirty="0"/>
              <a:t>필터링이 되는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검색기준</a:t>
            </a:r>
            <a:r>
              <a:rPr lang="en-US" altLang="ko-KR" dirty="0"/>
              <a:t>: </a:t>
            </a:r>
            <a:r>
              <a:rPr lang="ko-KR" altLang="en-US" dirty="0" err="1"/>
              <a:t>최근순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8D40A6-4E1D-4F47-845C-7A1579013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18" y="0"/>
            <a:ext cx="9033588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9F892F3-A1AE-4BB6-A1A6-64F57DA5BAC2}"/>
              </a:ext>
            </a:extLst>
          </p:cNvPr>
          <p:cNvSpPr/>
          <p:nvPr/>
        </p:nvSpPr>
        <p:spPr>
          <a:xfrm>
            <a:off x="5127812" y="1452282"/>
            <a:ext cx="1990164" cy="606844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834A3B75-D473-F3A6-5EDF-177B8913E3D5}"/>
              </a:ext>
            </a:extLst>
          </p:cNvPr>
          <p:cNvSpPr/>
          <p:nvPr/>
        </p:nvSpPr>
        <p:spPr>
          <a:xfrm>
            <a:off x="7269794" y="3978042"/>
            <a:ext cx="4600575" cy="1676400"/>
          </a:xfrm>
          <a:prstGeom prst="wedgeRectCallout">
            <a:avLst>
              <a:gd name="adj1" fmla="val -54457"/>
              <a:gd name="adj2" fmla="val -105921"/>
            </a:avLst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당뇨 뉴스레터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93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6A19DD6-1595-425C-9E5D-13C2E8F31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92" y="0"/>
            <a:ext cx="880122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ABF589-319E-47B2-B0CF-5E881B7946EE}"/>
              </a:ext>
            </a:extLst>
          </p:cNvPr>
          <p:cNvSpPr txBox="1"/>
          <p:nvPr/>
        </p:nvSpPr>
        <p:spPr>
          <a:xfrm>
            <a:off x="9816353" y="564776"/>
            <a:ext cx="218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올바르게 검색된 사례입니다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09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36FED0-6F26-47DE-80EB-47C5A9FBD249}"/>
              </a:ext>
            </a:extLst>
          </p:cNvPr>
          <p:cNvSpPr/>
          <p:nvPr/>
        </p:nvSpPr>
        <p:spPr>
          <a:xfrm>
            <a:off x="869576" y="762000"/>
            <a:ext cx="7485530" cy="43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PUBMED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45A09F-4502-41CD-82B3-9188EAD73C00}"/>
              </a:ext>
            </a:extLst>
          </p:cNvPr>
          <p:cNvSpPr txBox="1"/>
          <p:nvPr/>
        </p:nvSpPr>
        <p:spPr>
          <a:xfrm>
            <a:off x="869576" y="1587313"/>
            <a:ext cx="74855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1.Jung </a:t>
            </a:r>
            <a:r>
              <a:rPr lang="en-US" altLang="ko-KR" dirty="0" err="1"/>
              <a:t>chang</a:t>
            </a:r>
            <a:r>
              <a:rPr lang="en-US" altLang="ko-KR" dirty="0"/>
              <a:t> </a:t>
            </a:r>
            <a:r>
              <a:rPr lang="en-US" altLang="ko-KR" dirty="0" err="1"/>
              <a:t>hee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b="1" dirty="0"/>
              <a:t>Predictive value of the Framingham steatosis index for cardiovascular risk: a nationwide population-based cohort study</a:t>
            </a:r>
          </a:p>
          <a:p>
            <a:r>
              <a:rPr lang="en-US" altLang="ko-KR" dirty="0"/>
              <a:t>(Front Cardiovasc Med. 2023 Jul 18:10)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b="1" dirty="0"/>
              <a:t>Immune-Checkpoint Inhibitors-Induced Type 1 Diabetes Mellitus: From Its Molecular Mechanisms to Clinical Practice</a:t>
            </a:r>
          </a:p>
          <a:p>
            <a:r>
              <a:rPr lang="en-US" altLang="ko-KR" b="1" dirty="0"/>
              <a:t>(</a:t>
            </a:r>
            <a:r>
              <a:rPr lang="en-US" altLang="ko-KR" dirty="0"/>
              <a:t>Diabetes </a:t>
            </a:r>
            <a:r>
              <a:rPr lang="en-US" altLang="ko-KR" dirty="0" err="1"/>
              <a:t>Metab</a:t>
            </a:r>
            <a:r>
              <a:rPr lang="en-US" altLang="ko-KR" dirty="0"/>
              <a:t> J. 2023 Jul 24)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23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57AEC1-F9FC-4CD6-B127-C4C78D2A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22" y="0"/>
            <a:ext cx="818535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8541EC-4618-4B86-A100-66A22B43499A}"/>
              </a:ext>
            </a:extLst>
          </p:cNvPr>
          <p:cNvSpPr txBox="1"/>
          <p:nvPr/>
        </p:nvSpPr>
        <p:spPr>
          <a:xfrm>
            <a:off x="9725025" y="714375"/>
            <a:ext cx="319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키워드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정창희 </a:t>
            </a:r>
            <a:r>
              <a:rPr lang="en-US" altLang="ko-KR" dirty="0"/>
              <a:t>+ </a:t>
            </a:r>
            <a:r>
              <a:rPr lang="ko-KR" altLang="en-US" dirty="0"/>
              <a:t>당뇨</a:t>
            </a:r>
          </a:p>
        </p:txBody>
      </p: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18CA9E5D-D409-3F4E-E4BF-7EAC478E3F24}"/>
              </a:ext>
            </a:extLst>
          </p:cNvPr>
          <p:cNvSpPr/>
          <p:nvPr/>
        </p:nvSpPr>
        <p:spPr>
          <a:xfrm>
            <a:off x="6857999" y="4324350"/>
            <a:ext cx="4600575" cy="1676400"/>
          </a:xfrm>
          <a:prstGeom prst="wedgeRectCallout">
            <a:avLst>
              <a:gd name="adj1" fmla="val -54457"/>
              <a:gd name="adj2" fmla="val -105921"/>
            </a:avLst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개수를 몇 개로 한정할지 결정필요</a:t>
            </a:r>
            <a:r>
              <a:rPr lang="en-US" altLang="ko-KR" dirty="0">
                <a:solidFill>
                  <a:srgbClr val="FF0000"/>
                </a:solidFill>
              </a:rPr>
              <a:t>(5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2.</a:t>
            </a:r>
            <a:r>
              <a:rPr lang="ko-KR" altLang="en-US" dirty="0">
                <a:solidFill>
                  <a:srgbClr val="FF0000"/>
                </a:solidFill>
              </a:rPr>
              <a:t>정렬을 </a:t>
            </a:r>
            <a:r>
              <a:rPr lang="ko-KR" altLang="en-US" dirty="0" err="1">
                <a:solidFill>
                  <a:srgbClr val="FF0000"/>
                </a:solidFill>
              </a:rPr>
              <a:t>뭐로</a:t>
            </a:r>
            <a:r>
              <a:rPr lang="ko-KR" altLang="en-US" dirty="0">
                <a:solidFill>
                  <a:srgbClr val="FF0000"/>
                </a:solidFill>
              </a:rPr>
              <a:t> 할지 결정필요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최신순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 최근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개월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3. </a:t>
            </a:r>
            <a:r>
              <a:rPr lang="ko-KR" altLang="en-US" dirty="0">
                <a:solidFill>
                  <a:srgbClr val="FF0000"/>
                </a:solidFill>
              </a:rPr>
              <a:t>기간을 어떻게 할지 결정 필요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※ </a:t>
            </a:r>
            <a:r>
              <a:rPr lang="ko-KR" altLang="en-US" dirty="0">
                <a:solidFill>
                  <a:srgbClr val="FF0000"/>
                </a:solidFill>
              </a:rPr>
              <a:t>현재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>
                <a:solidFill>
                  <a:srgbClr val="FF0000"/>
                </a:solidFill>
              </a:rPr>
              <a:t>개월 내 </a:t>
            </a:r>
            <a:r>
              <a:rPr lang="ko-KR" altLang="en-US" dirty="0" err="1">
                <a:solidFill>
                  <a:srgbClr val="FF0000"/>
                </a:solidFill>
              </a:rPr>
              <a:t>최신순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43766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69C8CC-BDA8-4BCE-A9DA-B9BF0976A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9" y="0"/>
            <a:ext cx="849540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11205C-1075-4C1C-9D20-611CBF5E99FE}"/>
              </a:ext>
            </a:extLst>
          </p:cNvPr>
          <p:cNvSpPr txBox="1"/>
          <p:nvPr/>
        </p:nvSpPr>
        <p:spPr>
          <a:xfrm>
            <a:off x="9725025" y="714375"/>
            <a:ext cx="319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키워드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정창희 </a:t>
            </a:r>
            <a:r>
              <a:rPr lang="en-US" altLang="ko-KR" dirty="0"/>
              <a:t>+ </a:t>
            </a:r>
            <a:r>
              <a:rPr lang="ko-KR" altLang="en-US" dirty="0"/>
              <a:t>울산의대</a:t>
            </a:r>
          </a:p>
        </p:txBody>
      </p:sp>
    </p:spTree>
    <p:extLst>
      <p:ext uri="{BB962C8B-B14F-4D97-AF65-F5344CB8AC3E}">
        <p14:creationId xmlns:p14="http://schemas.microsoft.com/office/powerpoint/2010/main" val="262432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73D4E4-D5FE-4732-B9DC-C3CE394527C8}"/>
              </a:ext>
            </a:extLst>
          </p:cNvPr>
          <p:cNvSpPr txBox="1"/>
          <p:nvPr/>
        </p:nvSpPr>
        <p:spPr>
          <a:xfrm>
            <a:off x="523875" y="409575"/>
            <a:ext cx="83856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네이버 </a:t>
            </a:r>
            <a:r>
              <a:rPr lang="ko-KR" altLang="en-US" dirty="0" err="1"/>
              <a:t>검색시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교수이름</a:t>
            </a:r>
            <a:r>
              <a:rPr lang="en-US" altLang="ko-KR" dirty="0"/>
              <a:t>+</a:t>
            </a:r>
            <a:r>
              <a:rPr lang="ko-KR" altLang="en-US" dirty="0"/>
              <a:t>뒤에 어떤 키워드가 </a:t>
            </a:r>
            <a:r>
              <a:rPr lang="ko-KR" altLang="en-US" dirty="0" err="1"/>
              <a:t>붙느냐에</a:t>
            </a:r>
            <a:r>
              <a:rPr lang="ko-KR" altLang="en-US" dirty="0"/>
              <a:t> 따라 뉴스 필터링이 </a:t>
            </a:r>
            <a:r>
              <a:rPr lang="ko-KR" altLang="en-US" dirty="0" err="1"/>
              <a:t>다른것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</a:t>
            </a:r>
            <a:r>
              <a:rPr lang="ko-KR" altLang="en-US" dirty="0"/>
              <a:t>정창희</a:t>
            </a:r>
            <a:r>
              <a:rPr lang="en-US" altLang="ko-KR" dirty="0"/>
              <a:t>(</a:t>
            </a:r>
            <a:r>
              <a:rPr lang="ko-KR" altLang="en-US" dirty="0"/>
              <a:t>기본값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당뇨 </a:t>
            </a:r>
            <a:r>
              <a:rPr lang="en-US" altLang="ko-KR" dirty="0"/>
              <a:t>or</a:t>
            </a:r>
            <a:r>
              <a:rPr lang="ko-KR" altLang="en-US" dirty="0"/>
              <a:t> 울산의대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DPP4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sglt2</a:t>
            </a:r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제품명으로 할 경우</a:t>
            </a:r>
            <a:endParaRPr lang="en-US" altLang="ko-KR" dirty="0"/>
          </a:p>
          <a:p>
            <a:r>
              <a:rPr lang="en-US" altLang="ko-KR" dirty="0"/>
              <a:t>Ex) DPP4(</a:t>
            </a:r>
            <a:r>
              <a:rPr lang="ko-KR" altLang="en-US" dirty="0"/>
              <a:t>기본값</a:t>
            </a:r>
            <a:r>
              <a:rPr lang="en-US" altLang="ko-KR" dirty="0"/>
              <a:t>) + </a:t>
            </a:r>
            <a:r>
              <a:rPr lang="ko-KR" altLang="en-US" dirty="0" err="1"/>
              <a:t>자누비아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ko-KR" altLang="en-US" dirty="0" err="1"/>
              <a:t>제미글로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510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C05839-B4C4-48E5-BB74-CCFAC9C588DE}"/>
              </a:ext>
            </a:extLst>
          </p:cNvPr>
          <p:cNvSpPr/>
          <p:nvPr/>
        </p:nvSpPr>
        <p:spPr>
          <a:xfrm>
            <a:off x="869576" y="762000"/>
            <a:ext cx="7485530" cy="43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네이버 </a:t>
            </a:r>
            <a:r>
              <a:rPr lang="en-US" altLang="ko-KR" dirty="0"/>
              <a:t>(</a:t>
            </a:r>
            <a:r>
              <a:rPr lang="ko-KR" altLang="en-US" dirty="0"/>
              <a:t>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25669F-92F3-4C01-8855-C59E366808C8}"/>
              </a:ext>
            </a:extLst>
          </p:cNvPr>
          <p:cNvSpPr txBox="1"/>
          <p:nvPr/>
        </p:nvSpPr>
        <p:spPr>
          <a:xfrm>
            <a:off x="869576" y="1587313"/>
            <a:ext cx="74855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1.DPP4+</a:t>
            </a:r>
            <a:r>
              <a:rPr lang="ko-KR" altLang="en-US" dirty="0" err="1"/>
              <a:t>자누비아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b="1" dirty="0" err="1"/>
              <a:t>상처난</a:t>
            </a:r>
            <a:r>
              <a:rPr lang="ko-KR" altLang="en-US" b="1" dirty="0"/>
              <a:t> </a:t>
            </a:r>
            <a:r>
              <a:rPr lang="ko-KR" altLang="en-US" b="1" dirty="0" err="1"/>
              <a:t>삼성바이오로직스</a:t>
            </a:r>
            <a:r>
              <a:rPr lang="en-US" altLang="ko-KR" b="1" dirty="0"/>
              <a:t>… </a:t>
            </a:r>
            <a:r>
              <a:rPr lang="ko-KR" altLang="en-US" b="1" dirty="0"/>
              <a:t>국내 </a:t>
            </a:r>
            <a:r>
              <a:rPr lang="ko-KR" altLang="en-US" b="1" dirty="0" err="1"/>
              <a:t>제약바이오</a:t>
            </a:r>
            <a:r>
              <a:rPr lang="en-US" altLang="ko-KR" b="1" dirty="0"/>
              <a:t>, </a:t>
            </a:r>
            <a:r>
              <a:rPr lang="ko-KR" altLang="en-US" b="1" dirty="0"/>
              <a:t>스페인서 </a:t>
            </a:r>
            <a:r>
              <a:rPr lang="en-US" altLang="ko-KR" b="1" dirty="0"/>
              <a:t>'</a:t>
            </a:r>
            <a:r>
              <a:rPr lang="ko-KR" altLang="en-US" b="1" dirty="0"/>
              <a:t>대한민국</a:t>
            </a:r>
            <a:r>
              <a:rPr lang="en-US" altLang="ko-KR" b="1" dirty="0"/>
              <a:t>'</a:t>
            </a:r>
            <a:br>
              <a:rPr lang="en-US" altLang="ko-KR" dirty="0"/>
            </a:br>
            <a:r>
              <a:rPr lang="en-US" altLang="ko-KR" b="1" dirty="0">
                <a:hlinkClick r:id="rId2"/>
              </a:rPr>
              <a:t>http://www.hitnews.co.kr/news/articleView.html?idxno=49430</a:t>
            </a:r>
            <a:endParaRPr lang="en-US" altLang="ko-KR" b="1" dirty="0"/>
          </a:p>
          <a:p>
            <a:r>
              <a:rPr lang="en-US" altLang="ko-KR" dirty="0"/>
              <a:t>2023.10.28 06:02 (</a:t>
            </a:r>
            <a:r>
              <a:rPr lang="ko-KR" altLang="en-US" dirty="0"/>
              <a:t>히트뉴스</a:t>
            </a:r>
            <a:r>
              <a:rPr lang="en-US" altLang="ko-KR" dirty="0"/>
              <a:t>)</a:t>
            </a:r>
          </a:p>
          <a:p>
            <a:endParaRPr lang="en-US" altLang="ko-KR" b="1" dirty="0"/>
          </a:p>
          <a:p>
            <a:r>
              <a:rPr lang="en-US" altLang="ko-KR" b="1" dirty="0"/>
              <a:t>-</a:t>
            </a:r>
            <a:r>
              <a:rPr lang="ko-KR" altLang="en-US" b="1" dirty="0"/>
              <a:t>日 </a:t>
            </a:r>
            <a:r>
              <a:rPr lang="en-US" altLang="ko-KR" b="1" dirty="0"/>
              <a:t>MSD, ‘</a:t>
            </a:r>
            <a:r>
              <a:rPr lang="ko-KR" altLang="en-US" b="1" dirty="0" err="1"/>
              <a:t>자누비아</a:t>
            </a:r>
            <a:r>
              <a:rPr lang="ko-KR" altLang="en-US" b="1" dirty="0"/>
              <a:t>’ 특허침해 </a:t>
            </a:r>
            <a:r>
              <a:rPr lang="ko-KR" altLang="en-US" b="1" dirty="0" err="1"/>
              <a:t>사와이</a:t>
            </a:r>
            <a:r>
              <a:rPr lang="en-US" altLang="ko-KR" b="1" dirty="0"/>
              <a:t>·</a:t>
            </a:r>
            <a:r>
              <a:rPr lang="ko-KR" altLang="en-US" b="1" dirty="0" err="1"/>
              <a:t>메디사</a:t>
            </a:r>
            <a:r>
              <a:rPr lang="ko-KR" altLang="en-US" b="1" dirty="0"/>
              <a:t> 신약 제소</a:t>
            </a:r>
            <a:endParaRPr lang="en-US" altLang="ko-KR" b="1" dirty="0"/>
          </a:p>
          <a:p>
            <a:r>
              <a:rPr lang="en-US" altLang="ko-KR" b="1" dirty="0">
                <a:hlinkClick r:id="rId3"/>
              </a:rPr>
              <a:t>https://www.yakup.com/news/index.html?mode=view&amp;cat=16&amp;nid=286901</a:t>
            </a:r>
            <a:endParaRPr lang="en-US" altLang="ko-KR" b="1" dirty="0"/>
          </a:p>
          <a:p>
            <a:r>
              <a:rPr lang="en-US" altLang="ko-KR" dirty="0"/>
              <a:t>2023.10.27 13:13(</a:t>
            </a:r>
            <a:r>
              <a:rPr lang="ko-KR" altLang="en-US" dirty="0" err="1"/>
              <a:t>약업신문</a:t>
            </a:r>
            <a:r>
              <a:rPr lang="en-US" altLang="ko-KR" dirty="0"/>
              <a:t>)</a:t>
            </a:r>
            <a:endParaRPr lang="en-US" altLang="ko-KR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C40E63-7323-4BF2-81B7-BDF22708D74F}"/>
              </a:ext>
            </a:extLst>
          </p:cNvPr>
          <p:cNvSpPr txBox="1"/>
          <p:nvPr/>
        </p:nvSpPr>
        <p:spPr>
          <a:xfrm>
            <a:off x="9496425" y="495300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메일링</a:t>
            </a:r>
            <a:r>
              <a:rPr lang="ko-KR" altLang="en-US" dirty="0"/>
              <a:t> 샘플</a:t>
            </a:r>
          </a:p>
        </p:txBody>
      </p:sp>
    </p:spTree>
    <p:extLst>
      <p:ext uri="{BB962C8B-B14F-4D97-AF65-F5344CB8AC3E}">
        <p14:creationId xmlns:p14="http://schemas.microsoft.com/office/powerpoint/2010/main" val="1152668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291</Words>
  <Application>Microsoft Office PowerPoint</Application>
  <PresentationFormat>와이드스크린</PresentationFormat>
  <Paragraphs>53</Paragraphs>
  <Slides>8</Slides>
  <Notes>0</Notes>
  <HiddenSlides>6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CKD</dc:creator>
  <cp:lastModifiedBy>중재 이</cp:lastModifiedBy>
  <cp:revision>7</cp:revision>
  <dcterms:created xsi:type="dcterms:W3CDTF">2023-10-31T01:14:35Z</dcterms:created>
  <dcterms:modified xsi:type="dcterms:W3CDTF">2023-11-07T02:18:19Z</dcterms:modified>
</cp:coreProperties>
</file>