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3474F-F325-4043-AC41-326047457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8D32E-1254-4F56-924D-430F8D3DB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5508-A318-4B88-982D-578EAEE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423-C84B-4D7A-89D5-96729FFE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6E0D3-0DA8-47EB-92C7-DB27988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062E-1B4F-45F3-8545-AB28100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88822-0A0E-44EB-9CFA-CA2E5AF0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B55A4-823F-4FA3-8465-D702C85F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5DBC2-99A2-491B-B2C7-622A7BE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89126-9F0B-41A4-8EA6-759C5006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4DD87-8100-46A6-BF51-315069A4E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D7E9D-6300-48A3-A2C2-CA2898D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D3B00-48A6-4D88-9939-8E44FD2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F6BAF-0371-4A10-8B90-CB1EF66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ED32F-8D26-41F2-99C3-3F45123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552E-108C-4C9E-B80E-BA74EA8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709B1-9CD5-4DA6-8991-B04BC174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48FB-ECCB-4912-B467-8941360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0F9C6-A788-4655-83A2-AC0636BA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67942-47A6-4072-BF53-5027C74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EB2EF-3298-4EEE-A5C4-17E69D21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2AB92-8F07-4881-89F9-32E4DC3D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5ADCE-C8DB-4DCB-8AFC-14A1623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1A48-4419-4533-91D9-7E11A99B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20E5-7D2B-4232-837D-3BD81CF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A135-EA1C-4998-8549-F2E50B06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E1044-B333-4CC6-A830-ED2F2D12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3B62-183C-4016-B52C-22D2FD2F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906FE-B271-4AFE-810E-B6E8BD3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61249-565B-424A-944F-B8DF105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D8D5F-2431-4A68-9C6E-6380A027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3502-FE2F-4A53-AF0F-13E628F0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A277-9570-40DB-A628-D604EFDF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8FEC8-BECA-4EBA-BF4F-6B982508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D01BAA-0C9B-45BF-8F33-119B062B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AD975-92E3-442B-BBE0-4A6D27B0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3DF-06AC-4B3D-B384-D0C6117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77F39-FB61-4E26-B0E1-E52D5430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AC7CF-C2A9-4BAA-98D7-E370FEA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1443-ABA0-4FB4-8CE1-AADC065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EC9FC-4585-42E3-9F40-020C6B69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D8B56-576A-4E39-A073-F13222D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F3409-37EE-42FF-9ED1-E1787661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2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F70AD-C1A5-446C-A0D3-C5A28122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7A8A04-3BF6-40B8-A845-16D2A67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35B05-F9FF-4F11-B432-BF78BC29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747A-F136-449A-A7F0-CA24B69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46A4B-063E-49E1-B67E-914A8511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84D75-ACB1-4D25-9843-F62EBF0F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8C7ED-F2C9-428C-881A-1199EB0E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0EA78-78A3-4DC2-9C47-A3A780A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DC9E0-6FF2-4A10-A9CD-8452D036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52D4-A564-450D-9DD7-097BE5AC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19C74-A9E0-4E05-B530-33964F43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1BE66-864E-4179-A884-FBFDFA48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D6804-830C-4DAC-9632-ACBC67C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94158-DCDC-4C28-9349-0A4CD2AB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9607D-CD58-4C5B-956C-2D3C46D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F9630-ABED-4CD3-99BE-7DA172CC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7D0F-F400-4688-8751-1078FE5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31054-0447-4B35-B77D-687F3DEC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57CB-8A91-478C-B69A-17A56610B02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7143-F193-4629-95FF-D93E7257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85EC9-288A-47C0-895D-7BBAE1209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kup.com/news/index.html?mode=view&amp;cat=16&amp;nid=286901" TargetMode="External"/><Relationship Id="rId2" Type="http://schemas.openxmlformats.org/officeDocument/2006/relationships/hyperlink" Target="http://www.hitnews.co.kr/news/articleView.html?idxno=494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885524-017B-422D-8056-C20F4A15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1" y="62753"/>
            <a:ext cx="87338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32873-A8EC-45ED-B0A2-3A12BFCB4E84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약자로 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동명이인 데이터가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너무 많이 검색됩니다 </a:t>
            </a:r>
            <a:r>
              <a:rPr lang="ko-KR" altLang="en-US" dirty="0" err="1"/>
              <a:t>ㅜㅜ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2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1563CD-6A0E-48DC-8418-87D8F112B807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</a:t>
            </a:r>
            <a:r>
              <a:rPr lang="ko-KR" altLang="en-US" dirty="0" err="1"/>
              <a:t>풀네임이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보다 정확하게 </a:t>
            </a:r>
            <a:endParaRPr lang="en-US" altLang="ko-KR" dirty="0"/>
          </a:p>
          <a:p>
            <a:r>
              <a:rPr lang="ko-KR" altLang="en-US" dirty="0"/>
              <a:t>필터링이 되는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검색기준</a:t>
            </a:r>
            <a:r>
              <a:rPr lang="en-US" altLang="ko-KR" dirty="0"/>
              <a:t>: </a:t>
            </a:r>
            <a:r>
              <a:rPr lang="ko-KR" altLang="en-US" dirty="0" err="1"/>
              <a:t>최근순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D40A6-4E1D-4F47-845C-7A157901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8" y="0"/>
            <a:ext cx="903358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F892F3-A1AE-4BB6-A1A6-64F57DA5BAC2}"/>
              </a:ext>
            </a:extLst>
          </p:cNvPr>
          <p:cNvSpPr/>
          <p:nvPr/>
        </p:nvSpPr>
        <p:spPr>
          <a:xfrm>
            <a:off x="5127812" y="1452282"/>
            <a:ext cx="1990164" cy="6068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19DD6-1595-425C-9E5D-13C2E8F3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2" y="0"/>
            <a:ext cx="88012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BF589-319E-47B2-B0CF-5E881B7946EE}"/>
              </a:ext>
            </a:extLst>
          </p:cNvPr>
          <p:cNvSpPr txBox="1"/>
          <p:nvPr/>
        </p:nvSpPr>
        <p:spPr>
          <a:xfrm>
            <a:off x="9816353" y="564776"/>
            <a:ext cx="21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올바르게 검색된 사례입니다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0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6FED0-6F26-47DE-80EB-47C5A9FBD249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PUBMED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A09F-4502-41CD-82B3-9188EAD73C00}"/>
              </a:ext>
            </a:extLst>
          </p:cNvPr>
          <p:cNvSpPr txBox="1"/>
          <p:nvPr/>
        </p:nvSpPr>
        <p:spPr>
          <a:xfrm>
            <a:off x="869576" y="1587313"/>
            <a:ext cx="748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1.Jung </a:t>
            </a:r>
            <a:r>
              <a:rPr lang="en-US" altLang="ko-KR" dirty="0" err="1"/>
              <a:t>chang</a:t>
            </a:r>
            <a:r>
              <a:rPr lang="en-US" altLang="ko-KR" dirty="0"/>
              <a:t> </a:t>
            </a:r>
            <a:r>
              <a:rPr lang="en-US" altLang="ko-KR" dirty="0" err="1"/>
              <a:t>hee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Predictive value of the Framingham steatosis index for cardiovascular risk: a nationwide population-based cohort study</a:t>
            </a:r>
          </a:p>
          <a:p>
            <a:r>
              <a:rPr lang="en-US" altLang="ko-KR" dirty="0"/>
              <a:t>(Front Cardiovasc Med. 2023 Jul 18:10)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Immune-Checkpoint Inhibitors-Induced Type 1 Diabetes Mellitus: From Its Molecular Mechanisms to Clinical Practice</a:t>
            </a:r>
          </a:p>
          <a:p>
            <a:r>
              <a:rPr lang="en-US" altLang="ko-KR" b="1" dirty="0"/>
              <a:t>(</a:t>
            </a:r>
            <a:r>
              <a:rPr lang="en-US" altLang="ko-KR" dirty="0"/>
              <a:t>Diabetes </a:t>
            </a:r>
            <a:r>
              <a:rPr lang="en-US" altLang="ko-KR" dirty="0" err="1"/>
              <a:t>Metab</a:t>
            </a:r>
            <a:r>
              <a:rPr lang="en-US" altLang="ko-KR" dirty="0"/>
              <a:t> J. 2023 Jul 24)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2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57AEC1-F9FC-4CD6-B127-C4C78D2A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2" y="0"/>
            <a:ext cx="81853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541EC-4618-4B86-A100-66A22B43499A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당뇨</a:t>
            </a:r>
          </a:p>
        </p:txBody>
      </p:sp>
    </p:spTree>
    <p:extLst>
      <p:ext uri="{BB962C8B-B14F-4D97-AF65-F5344CB8AC3E}">
        <p14:creationId xmlns:p14="http://schemas.microsoft.com/office/powerpoint/2010/main" val="4376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9C8CC-BDA8-4BCE-A9DA-B9BF0976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0"/>
            <a:ext cx="84954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1205C-1075-4C1C-9D20-611CBF5E99FE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울산의대</a:t>
            </a:r>
          </a:p>
        </p:txBody>
      </p:sp>
    </p:spTree>
    <p:extLst>
      <p:ext uri="{BB962C8B-B14F-4D97-AF65-F5344CB8AC3E}">
        <p14:creationId xmlns:p14="http://schemas.microsoft.com/office/powerpoint/2010/main" val="26243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3D4E4-D5FE-4732-B9DC-C3CE394527C8}"/>
              </a:ext>
            </a:extLst>
          </p:cNvPr>
          <p:cNvSpPr txBox="1"/>
          <p:nvPr/>
        </p:nvSpPr>
        <p:spPr>
          <a:xfrm>
            <a:off x="523875" y="409575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교수이름</a:t>
            </a:r>
            <a:r>
              <a:rPr lang="en-US" altLang="ko-KR" dirty="0"/>
              <a:t>+</a:t>
            </a:r>
            <a:r>
              <a:rPr lang="ko-KR" altLang="en-US" dirty="0"/>
              <a:t>뒤에 어떤 키워드가 </a:t>
            </a:r>
            <a:r>
              <a:rPr lang="ko-KR" altLang="en-US" dirty="0" err="1"/>
              <a:t>붙느냐에</a:t>
            </a:r>
            <a:r>
              <a:rPr lang="ko-KR" altLang="en-US" dirty="0"/>
              <a:t> 따라 뉴스 필터링이 </a:t>
            </a:r>
            <a:r>
              <a:rPr lang="ko-KR" altLang="en-US" dirty="0" err="1"/>
              <a:t>다른것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정창희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당뇨 </a:t>
            </a:r>
            <a:r>
              <a:rPr lang="en-US" altLang="ko-KR" dirty="0"/>
              <a:t>or</a:t>
            </a:r>
            <a:r>
              <a:rPr lang="ko-KR" altLang="en-US" dirty="0"/>
              <a:t> 울산의대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DPP4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sglt2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제품명으로 할 경우</a:t>
            </a:r>
            <a:endParaRPr lang="en-US" altLang="ko-KR" dirty="0"/>
          </a:p>
          <a:p>
            <a:r>
              <a:rPr lang="en-US" altLang="ko-KR" dirty="0"/>
              <a:t>Ex) DPP4(</a:t>
            </a:r>
            <a:r>
              <a:rPr lang="ko-KR" altLang="en-US" dirty="0"/>
              <a:t>기본값</a:t>
            </a:r>
            <a:r>
              <a:rPr lang="en-US" altLang="ko-KR" dirty="0"/>
              <a:t>) + </a:t>
            </a:r>
            <a:r>
              <a:rPr lang="ko-KR" altLang="en-US" dirty="0" err="1"/>
              <a:t>자누비아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제미글로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C05839-B4C4-48E5-BB74-CCFAC9C588DE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네이버 </a:t>
            </a:r>
            <a:r>
              <a:rPr lang="en-US" altLang="ko-KR" dirty="0"/>
              <a:t>(</a:t>
            </a:r>
            <a:r>
              <a:rPr lang="ko-KR" altLang="en-US" dirty="0"/>
              <a:t>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5669F-92F3-4C01-8855-C59E366808C8}"/>
              </a:ext>
            </a:extLst>
          </p:cNvPr>
          <p:cNvSpPr txBox="1"/>
          <p:nvPr/>
        </p:nvSpPr>
        <p:spPr>
          <a:xfrm>
            <a:off x="869576" y="1587313"/>
            <a:ext cx="7485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1.DPP4+</a:t>
            </a:r>
            <a:r>
              <a:rPr lang="ko-KR" altLang="en-US" dirty="0" err="1"/>
              <a:t>자누비아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1" dirty="0" err="1"/>
              <a:t>상처난</a:t>
            </a:r>
            <a:r>
              <a:rPr lang="ko-KR" altLang="en-US" b="1" dirty="0"/>
              <a:t> </a:t>
            </a:r>
            <a:r>
              <a:rPr lang="ko-KR" altLang="en-US" b="1" dirty="0" err="1"/>
              <a:t>삼성바이오로직스</a:t>
            </a:r>
            <a:r>
              <a:rPr lang="en-US" altLang="ko-KR" b="1" dirty="0"/>
              <a:t>… </a:t>
            </a:r>
            <a:r>
              <a:rPr lang="ko-KR" altLang="en-US" b="1" dirty="0"/>
              <a:t>국내 </a:t>
            </a:r>
            <a:r>
              <a:rPr lang="ko-KR" altLang="en-US" b="1" dirty="0" err="1"/>
              <a:t>제약바이오</a:t>
            </a:r>
            <a:r>
              <a:rPr lang="en-US" altLang="ko-KR" b="1" dirty="0"/>
              <a:t>, </a:t>
            </a:r>
            <a:r>
              <a:rPr lang="ko-KR" altLang="en-US" b="1" dirty="0"/>
              <a:t>스페인서 </a:t>
            </a:r>
            <a:r>
              <a:rPr lang="en-US" altLang="ko-KR" b="1" dirty="0"/>
              <a:t>'</a:t>
            </a:r>
            <a:r>
              <a:rPr lang="ko-KR" altLang="en-US" b="1" dirty="0"/>
              <a:t>대한민국</a:t>
            </a:r>
            <a:r>
              <a:rPr lang="en-US" altLang="ko-KR" b="1" dirty="0"/>
              <a:t>'</a:t>
            </a:r>
            <a:br>
              <a:rPr lang="en-US" altLang="ko-KR" dirty="0"/>
            </a:br>
            <a:r>
              <a:rPr lang="en-US" altLang="ko-KR" b="1" dirty="0">
                <a:hlinkClick r:id="rId2"/>
              </a:rPr>
              <a:t>http://www.hitnews.co.kr/news/articleView.html?idxno=49430</a:t>
            </a:r>
            <a:endParaRPr lang="en-US" altLang="ko-KR" b="1" dirty="0"/>
          </a:p>
          <a:p>
            <a:r>
              <a:rPr lang="en-US" altLang="ko-KR" dirty="0"/>
              <a:t>2023.10.28 06:02 (</a:t>
            </a:r>
            <a:r>
              <a:rPr lang="ko-KR" altLang="en-US" dirty="0"/>
              <a:t>히트뉴스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日 </a:t>
            </a:r>
            <a:r>
              <a:rPr lang="en-US" altLang="ko-KR" b="1" dirty="0"/>
              <a:t>MSD, ‘</a:t>
            </a:r>
            <a:r>
              <a:rPr lang="ko-KR" altLang="en-US" b="1" dirty="0" err="1"/>
              <a:t>자누비아</a:t>
            </a:r>
            <a:r>
              <a:rPr lang="ko-KR" altLang="en-US" b="1" dirty="0"/>
              <a:t>’ 특허침해 </a:t>
            </a:r>
            <a:r>
              <a:rPr lang="ko-KR" altLang="en-US" b="1" dirty="0" err="1"/>
              <a:t>사와이</a:t>
            </a:r>
            <a:r>
              <a:rPr lang="en-US" altLang="ko-KR" b="1" dirty="0"/>
              <a:t>·</a:t>
            </a:r>
            <a:r>
              <a:rPr lang="ko-KR" altLang="en-US" b="1" dirty="0" err="1"/>
              <a:t>메디사</a:t>
            </a:r>
            <a:r>
              <a:rPr lang="ko-KR" altLang="en-US" b="1" dirty="0"/>
              <a:t> 신약 제소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https://www.yakup.com/news/index.html?mode=view&amp;cat=16&amp;nid=286901</a:t>
            </a:r>
            <a:endParaRPr lang="en-US" altLang="ko-KR" b="1" dirty="0"/>
          </a:p>
          <a:p>
            <a:r>
              <a:rPr lang="en-US" altLang="ko-KR" dirty="0"/>
              <a:t>2023.10.27 13:13(</a:t>
            </a:r>
            <a:r>
              <a:rPr lang="ko-KR" altLang="en-US" dirty="0" err="1"/>
              <a:t>약업신문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0E63-7323-4BF2-81B7-BDF22708D74F}"/>
              </a:ext>
            </a:extLst>
          </p:cNvPr>
          <p:cNvSpPr txBox="1"/>
          <p:nvPr/>
        </p:nvSpPr>
        <p:spPr>
          <a:xfrm>
            <a:off x="9496425" y="49530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메일링</a:t>
            </a:r>
            <a:r>
              <a:rPr lang="ko-KR" altLang="en-US" dirty="0"/>
              <a:t> 샘플</a:t>
            </a:r>
          </a:p>
        </p:txBody>
      </p:sp>
    </p:spTree>
    <p:extLst>
      <p:ext uri="{BB962C8B-B14F-4D97-AF65-F5344CB8AC3E}">
        <p14:creationId xmlns:p14="http://schemas.microsoft.com/office/powerpoint/2010/main" val="11526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230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CKD</dc:creator>
  <cp:lastModifiedBy>CKD</cp:lastModifiedBy>
  <cp:revision>4</cp:revision>
  <dcterms:created xsi:type="dcterms:W3CDTF">2023-10-31T01:14:35Z</dcterms:created>
  <dcterms:modified xsi:type="dcterms:W3CDTF">2023-10-31T01:37:36Z</dcterms:modified>
</cp:coreProperties>
</file>