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3" r:id="rId4"/>
    <p:sldId id="257" r:id="rId5"/>
    <p:sldId id="258" r:id="rId6"/>
    <p:sldId id="259" r:id="rId7"/>
    <p:sldId id="261" r:id="rId8"/>
    <p:sldId id="260" r:id="rId9"/>
    <p:sldId id="262" r:id="rId10"/>
    <p:sldId id="265" r:id="rId11"/>
    <p:sldId id="264" r:id="rId12"/>
    <p:sldId id="267" r:id="rId13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77B301-6212-B285-84E8-69543E87B2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61B8C86-D346-3C90-2219-260A9DF7E1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1FE4CC-FDF0-E485-34E6-541E885A3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D5740-AB2C-42C4-B13E-A412AD5EA02C}" type="datetimeFigureOut">
              <a:rPr lang="ko-KR" altLang="en-US" smtClean="0"/>
              <a:t>2024-09-28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5329D9-6EEC-DF98-0984-DC620AF44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93A08A-9A8A-5255-2A13-E3E6CE40F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ECA40-92BE-4EC7-AB29-67875587C7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018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34E534-FAB0-7FC7-7137-D600BBFD9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7D5F251-A8C9-EE20-8B13-BB22A9E881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1262DF-CB75-C849-E3B0-A80718ABF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D5740-AB2C-42C4-B13E-A412AD5EA02C}" type="datetimeFigureOut">
              <a:rPr lang="ko-KR" altLang="en-US" smtClean="0"/>
              <a:t>2024-09-28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35E056-8848-E014-471F-3833CEBCC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5238D1-BD2B-2191-BDA2-D0282C72E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ECA40-92BE-4EC7-AB29-67875587C7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6757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30D3007-D3AB-7227-55C2-A5DBB31A52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A215158-6B09-C8D5-E4E3-854B7130E9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406C0D-1843-87C4-CF1E-E75A89E19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D5740-AB2C-42C4-B13E-A412AD5EA02C}" type="datetimeFigureOut">
              <a:rPr lang="ko-KR" altLang="en-US" smtClean="0"/>
              <a:t>2024-09-28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6B3A4A-9E60-F659-5A1C-3041FF822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90C473-47D3-2BC3-EC1D-DB61BF69A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ECA40-92BE-4EC7-AB29-67875587C7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7448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9C0F7A-E93F-8A50-D822-D379ACDBB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C1F8FA-3974-18D8-8BF6-697AD84CF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3C3BF3-63D2-284B-383D-EDB40F1F5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D5740-AB2C-42C4-B13E-A412AD5EA02C}" type="datetimeFigureOut">
              <a:rPr lang="ko-KR" altLang="en-US" smtClean="0"/>
              <a:t>2024-09-28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2E36BD-7350-E82E-D0A4-8CC90FF08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B68F28-693E-7ED9-B025-0235CF896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ECA40-92BE-4EC7-AB29-67875587C7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1062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3E04B7-F3B6-BDA1-28CD-9CCAD7310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6C1714-4BAE-2ABF-6A86-F4E1A3DAE5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A80DB6-D433-7364-9E37-5C2E1ADDA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D5740-AB2C-42C4-B13E-A412AD5EA02C}" type="datetimeFigureOut">
              <a:rPr lang="ko-KR" altLang="en-US" smtClean="0"/>
              <a:t>2024-09-28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BAE509-FDC1-2EF4-4347-3A43A47F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7286AB-C4A9-1AD3-DB27-2F6FB5041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ECA40-92BE-4EC7-AB29-67875587C7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036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82B24A-4C9D-48A9-3F4E-CE2F6CA11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5F00F9-3C81-75E8-175A-F8C6DB85BE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6688B55-E60C-4181-5E2E-38361F79A5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1D9ABCC-EEAF-49E8-2B0C-411E10C50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D5740-AB2C-42C4-B13E-A412AD5EA02C}" type="datetimeFigureOut">
              <a:rPr lang="ko-KR" altLang="en-US" smtClean="0"/>
              <a:t>2024-09-28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ECF053-5C34-0587-808C-A90FDAF6E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A285CB-9647-7D4F-F814-A62110E83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ECA40-92BE-4EC7-AB29-67875587C7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2462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547138-0597-EFA6-A710-AA12643BC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3A6220-84F5-E58E-EFA3-25089DDC48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F6DE9E7-CCBC-A5D3-E2F7-335529EF1E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122CFB3-FAD8-0254-1009-F88DBEAA01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7E69CE8-C386-FB25-4755-380AF819F5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DBBDD7C-6078-48CF-8641-DB45816B8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D5740-AB2C-42C4-B13E-A412AD5EA02C}" type="datetimeFigureOut">
              <a:rPr lang="ko-KR" altLang="en-US" smtClean="0"/>
              <a:t>2024-09-28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6AA212C-D248-7608-87CF-7E3906C85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F591413-AD29-5AE9-B446-D1436FBD8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ECA40-92BE-4EC7-AB29-67875587C7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1890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701175-D7E2-1A50-094E-7AD39B8EB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5F55626-126D-8EDA-B148-8BB0927F6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D5740-AB2C-42C4-B13E-A412AD5EA02C}" type="datetimeFigureOut">
              <a:rPr lang="ko-KR" altLang="en-US" smtClean="0"/>
              <a:t>2024-09-28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49EAC00-57A3-2C20-120D-8FB294773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3496C11-797F-E468-A389-1ED694A2C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ECA40-92BE-4EC7-AB29-67875587C7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3357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12105DE-F786-BBA7-C832-AB6A1B89A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D5740-AB2C-42C4-B13E-A412AD5EA02C}" type="datetimeFigureOut">
              <a:rPr lang="ko-KR" altLang="en-US" smtClean="0"/>
              <a:t>2024-09-28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831D7CF-4217-E59F-92DF-34ADD35A5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284549D-3914-9055-1B08-71072FC33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ECA40-92BE-4EC7-AB29-67875587C7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7949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10F727-6B00-78EB-C0E8-542A85450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D120FF-E501-49C5-B65D-9449A7C82D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D7289D-417C-D061-E91E-B5CBD45DBD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53C601-273F-A107-D395-5F677F354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D5740-AB2C-42C4-B13E-A412AD5EA02C}" type="datetimeFigureOut">
              <a:rPr lang="ko-KR" altLang="en-US" smtClean="0"/>
              <a:t>2024-09-28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3EA9C60-8E6F-F314-3283-16E1F58D9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245F10-3676-1DB9-DB54-330DE79AB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ECA40-92BE-4EC7-AB29-67875587C7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669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8DBA7E-77F6-5781-BB49-88AB07D9B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59FBAF6-1D11-839A-7451-0DE0C6232F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3AFB4DF-CA12-6A27-CC6A-FC577D7DAA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E9161E9-51B5-6CA4-D06F-9B509AEA7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D5740-AB2C-42C4-B13E-A412AD5EA02C}" type="datetimeFigureOut">
              <a:rPr lang="ko-KR" altLang="en-US" smtClean="0"/>
              <a:t>2024-09-28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22A79B4-67E3-E5C2-CDB1-DBAD64CB0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570F37-B38C-0C43-81D8-3408F755B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ECA40-92BE-4EC7-AB29-67875587C7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9654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420DEB9-950A-88A5-8BC7-2CFA54630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1A0276-D99B-9B9C-D94F-4BFB0DD81F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F354DF-785D-CD86-0E17-74F9532ED1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4D5740-AB2C-42C4-B13E-A412AD5EA02C}" type="datetimeFigureOut">
              <a:rPr lang="ko-KR" altLang="en-US" smtClean="0"/>
              <a:t>2024-09-28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7C8755-C205-4B67-6BF3-151827BD3D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5F0F5C-E160-8FC7-B8C4-BF38DD9D99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ECA40-92BE-4EC7-AB29-67875587C7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7898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ncar.com/index.do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41F89E86-8D62-ABEC-CAD4-2D7AA3FDDD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00038"/>
            <a:ext cx="9144000" cy="6278562"/>
          </a:xfrm>
        </p:spPr>
        <p:txBody>
          <a:bodyPr>
            <a:normAutofit/>
          </a:bodyPr>
          <a:lstStyle/>
          <a:p>
            <a:pPr algn="l"/>
            <a:r>
              <a:rPr lang="ko-KR" altLang="en-US" dirty="0" err="1"/>
              <a:t>크롤링</a:t>
            </a:r>
            <a:r>
              <a:rPr lang="ko-KR" altLang="en-US" dirty="0"/>
              <a:t> 의뢰</a:t>
            </a:r>
            <a:endParaRPr lang="en-US" altLang="ko-KR" dirty="0"/>
          </a:p>
          <a:p>
            <a:pPr algn="l"/>
            <a:endParaRPr lang="en-US" altLang="ko-KR" dirty="0"/>
          </a:p>
          <a:p>
            <a:pPr marL="342900" indent="-342900" algn="l">
              <a:buFontTx/>
              <a:buChar char="-"/>
            </a:pPr>
            <a:r>
              <a:rPr lang="ko-KR" altLang="en-US" sz="1500" dirty="0"/>
              <a:t>개요 </a:t>
            </a:r>
            <a:r>
              <a:rPr lang="en-US" altLang="ko-KR" sz="1500" dirty="0"/>
              <a:t>: </a:t>
            </a:r>
            <a:r>
              <a:rPr lang="ko-KR" altLang="en-US" sz="1500" dirty="0" err="1"/>
              <a:t>엔카</a:t>
            </a:r>
            <a:r>
              <a:rPr lang="ko-KR" altLang="en-US" sz="1500" dirty="0"/>
              <a:t> 및 </a:t>
            </a:r>
            <a:r>
              <a:rPr lang="ko-KR" altLang="en-US" sz="1500" dirty="0" err="1"/>
              <a:t>포람페에서</a:t>
            </a:r>
            <a:r>
              <a:rPr lang="ko-KR" altLang="en-US" sz="1500" dirty="0"/>
              <a:t> 국산 수입 리스 렌트 차량 상품 정보 </a:t>
            </a:r>
            <a:r>
              <a:rPr lang="ko-KR" altLang="en-US" sz="1500" dirty="0" err="1"/>
              <a:t>크롤링</a:t>
            </a:r>
            <a:endParaRPr lang="en-US" altLang="ko-KR" sz="1500" dirty="0"/>
          </a:p>
          <a:p>
            <a:pPr marL="342900" indent="-342900" algn="l">
              <a:buFontTx/>
              <a:buChar char="-"/>
            </a:pPr>
            <a:r>
              <a:rPr lang="ko-KR" altLang="en-US" sz="1500" dirty="0"/>
              <a:t>플랫폼</a:t>
            </a:r>
            <a:br>
              <a:rPr lang="en-US" altLang="ko-KR" sz="1500" dirty="0"/>
            </a:br>
            <a:r>
              <a:rPr lang="ko-KR" altLang="en-US" sz="1500" dirty="0" err="1"/>
              <a:t>엔카</a:t>
            </a:r>
            <a:r>
              <a:rPr lang="ko-KR" altLang="en-US" sz="1500" dirty="0"/>
              <a:t> </a:t>
            </a:r>
            <a:r>
              <a:rPr lang="en-US" altLang="ko-KR" sz="1500" dirty="0"/>
              <a:t>(</a:t>
            </a:r>
            <a:r>
              <a:rPr lang="en-US" altLang="ko-KR" sz="1500" dirty="0">
                <a:hlinkClick r:id="rId2"/>
              </a:rPr>
              <a:t>http://www.encar.com/index.do</a:t>
            </a:r>
            <a:r>
              <a:rPr lang="en-US" altLang="ko-KR" sz="1500" dirty="0"/>
              <a:t>)</a:t>
            </a:r>
            <a:br>
              <a:rPr lang="en-US" altLang="ko-KR" sz="1500" dirty="0"/>
            </a:br>
            <a:r>
              <a:rPr lang="ko-KR" altLang="en-US" sz="1500" dirty="0" err="1"/>
              <a:t>포람페</a:t>
            </a:r>
            <a:r>
              <a:rPr lang="ko-KR" altLang="en-US" sz="1500" dirty="0"/>
              <a:t> </a:t>
            </a:r>
            <a:r>
              <a:rPr lang="en-US" altLang="ko-KR" sz="1500" dirty="0"/>
              <a:t>(https://cafe.naver.com/polamfe)</a:t>
            </a:r>
            <a:br>
              <a:rPr lang="en-US" altLang="ko-KR" sz="1500" dirty="0"/>
            </a:br>
            <a:endParaRPr lang="en-US" altLang="ko-KR" sz="1500" dirty="0"/>
          </a:p>
          <a:p>
            <a:pPr marL="342900" indent="-342900" algn="l">
              <a:buFontTx/>
              <a:buChar char="-"/>
            </a:pPr>
            <a:r>
              <a:rPr lang="ko-KR" altLang="en-US" sz="1500" dirty="0"/>
              <a:t>항목 수</a:t>
            </a:r>
            <a:br>
              <a:rPr lang="en-US" altLang="ko-KR" sz="1500" dirty="0"/>
            </a:br>
            <a:r>
              <a:rPr lang="en-US" altLang="ko-KR" sz="1500" dirty="0"/>
              <a:t>- </a:t>
            </a:r>
            <a:r>
              <a:rPr lang="ko-KR" altLang="en-US" sz="1500" dirty="0" err="1"/>
              <a:t>엔카</a:t>
            </a:r>
            <a:br>
              <a:rPr lang="en-US" altLang="ko-KR" sz="1500" dirty="0"/>
            </a:br>
            <a:r>
              <a:rPr lang="ko-KR" altLang="en-US" sz="1500" dirty="0"/>
              <a:t>검색 내용 </a:t>
            </a:r>
            <a:r>
              <a:rPr lang="ko-KR" altLang="en-US" sz="1500" dirty="0" err="1"/>
              <a:t>크롤링</a:t>
            </a:r>
            <a:br>
              <a:rPr lang="en-US" altLang="ko-KR" sz="1500" dirty="0"/>
            </a:br>
            <a:br>
              <a:rPr lang="en-US" altLang="ko-KR" sz="1500" dirty="0"/>
            </a:br>
            <a:r>
              <a:rPr lang="en-US" altLang="ko-KR" sz="1500" dirty="0"/>
              <a:t>- </a:t>
            </a:r>
            <a:r>
              <a:rPr lang="ko-KR" altLang="en-US" sz="1500" dirty="0" err="1"/>
              <a:t>엔카</a:t>
            </a:r>
            <a:br>
              <a:rPr lang="en-US" altLang="ko-KR" sz="1500" dirty="0"/>
            </a:br>
            <a:r>
              <a:rPr lang="ko-KR" altLang="en-US" sz="1500" dirty="0"/>
              <a:t>국산 리스 렌트 차량 </a:t>
            </a:r>
            <a:r>
              <a:rPr lang="en-US" altLang="ko-KR" sz="1500" dirty="0"/>
              <a:t>1~10 </a:t>
            </a:r>
            <a:r>
              <a:rPr lang="ko-KR" altLang="en-US" sz="1500" dirty="0"/>
              <a:t>페이지까지 전체 상품 총 </a:t>
            </a:r>
            <a:r>
              <a:rPr lang="en-US" altLang="ko-KR" sz="1500" dirty="0"/>
              <a:t>120</a:t>
            </a:r>
            <a:r>
              <a:rPr lang="ko-KR" altLang="en-US" sz="1500" dirty="0"/>
              <a:t>개</a:t>
            </a:r>
            <a:br>
              <a:rPr lang="en-US" altLang="ko-KR" sz="1500" dirty="0"/>
            </a:br>
            <a:r>
              <a:rPr lang="ko-KR" altLang="en-US" sz="1500" dirty="0"/>
              <a:t>수입</a:t>
            </a:r>
            <a:r>
              <a:rPr lang="en-US" altLang="ko-KR" sz="1500" dirty="0"/>
              <a:t> </a:t>
            </a:r>
            <a:r>
              <a:rPr lang="ko-KR" altLang="en-US" sz="1500" dirty="0"/>
              <a:t>리스 렌트 차량 </a:t>
            </a:r>
            <a:r>
              <a:rPr lang="en-US" altLang="ko-KR" sz="1500" dirty="0"/>
              <a:t>1~10 </a:t>
            </a:r>
            <a:r>
              <a:rPr lang="ko-KR" altLang="en-US" sz="1500" dirty="0"/>
              <a:t>페이지까지 전체 상품 총 </a:t>
            </a:r>
            <a:r>
              <a:rPr lang="en-US" altLang="ko-KR" sz="1500" dirty="0"/>
              <a:t>120</a:t>
            </a:r>
            <a:r>
              <a:rPr lang="ko-KR" altLang="en-US" sz="1500" dirty="0"/>
              <a:t>개</a:t>
            </a:r>
            <a:br>
              <a:rPr lang="en-US" altLang="ko-KR" sz="1500" dirty="0"/>
            </a:br>
            <a:br>
              <a:rPr lang="en-US" altLang="ko-KR" sz="1500" dirty="0"/>
            </a:br>
            <a:r>
              <a:rPr lang="en-US" altLang="ko-KR" sz="1500" dirty="0"/>
              <a:t>- </a:t>
            </a:r>
            <a:r>
              <a:rPr lang="ko-KR" altLang="en-US" sz="1500" dirty="0" err="1"/>
              <a:t>포람페</a:t>
            </a:r>
            <a:br>
              <a:rPr lang="en-US" altLang="ko-KR" sz="1500" dirty="0"/>
            </a:br>
            <a:r>
              <a:rPr lang="ko-KR" altLang="en-US" sz="1500" dirty="0"/>
              <a:t>자동차 직거래</a:t>
            </a:r>
            <a:r>
              <a:rPr lang="en-US" altLang="ko-KR" sz="1500" dirty="0"/>
              <a:t>(</a:t>
            </a:r>
            <a:r>
              <a:rPr lang="ko-KR" altLang="en-US" sz="1500" dirty="0"/>
              <a:t>팝니다</a:t>
            </a:r>
            <a:r>
              <a:rPr lang="en-US" altLang="ko-KR" sz="1500" dirty="0"/>
              <a:t>) 1~10 </a:t>
            </a:r>
            <a:r>
              <a:rPr lang="ko-KR" altLang="en-US" sz="1500" dirty="0"/>
              <a:t>페이지까지 전체 총 </a:t>
            </a:r>
            <a:r>
              <a:rPr lang="en-US" altLang="ko-KR" sz="1500" dirty="0"/>
              <a:t>150</a:t>
            </a:r>
            <a:r>
              <a:rPr lang="ko-KR" altLang="en-US" sz="1500" dirty="0"/>
              <a:t>개</a:t>
            </a:r>
            <a:endParaRPr lang="en-US" altLang="ko-KR" sz="1500" dirty="0"/>
          </a:p>
          <a:p>
            <a:pPr marL="342900" indent="-342900" algn="l">
              <a:buFontTx/>
              <a:buChar char="-"/>
            </a:pPr>
            <a:endParaRPr lang="en-US" altLang="ko-KR" sz="1500" dirty="0"/>
          </a:p>
          <a:p>
            <a:pPr marL="342900" indent="-342900" algn="l">
              <a:buFontTx/>
              <a:buChar char="-"/>
            </a:pPr>
            <a:r>
              <a:rPr lang="ko-KR" altLang="en-US" sz="1500" dirty="0"/>
              <a:t>주기</a:t>
            </a:r>
            <a:r>
              <a:rPr lang="en-US" altLang="ko-KR" sz="1500" dirty="0"/>
              <a:t> : </a:t>
            </a:r>
            <a:r>
              <a:rPr lang="ko-KR" altLang="en-US" sz="1500" dirty="0"/>
              <a:t>하루 </a:t>
            </a:r>
            <a:r>
              <a:rPr lang="en-US" altLang="ko-KR" sz="1500" dirty="0"/>
              <a:t>1</a:t>
            </a:r>
            <a:r>
              <a:rPr lang="ko-KR" altLang="en-US" sz="1500" dirty="0"/>
              <a:t>회</a:t>
            </a:r>
            <a:br>
              <a:rPr lang="en-US" altLang="ko-KR" sz="1500" dirty="0"/>
            </a:br>
            <a:endParaRPr lang="en-US" altLang="ko-KR" sz="1500" dirty="0"/>
          </a:p>
          <a:p>
            <a:pPr marL="342900" indent="-342900" algn="l">
              <a:buFontTx/>
              <a:buChar char="-"/>
            </a:pPr>
            <a:endParaRPr lang="en-US" altLang="ko-KR" sz="15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039DB9-0AF4-B2C2-E8D2-FDC6C0AFA9AC}"/>
              </a:ext>
            </a:extLst>
          </p:cNvPr>
          <p:cNvSpPr txBox="1"/>
          <p:nvPr/>
        </p:nvSpPr>
        <p:spPr>
          <a:xfrm>
            <a:off x="7063740" y="35814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총 </a:t>
            </a:r>
            <a:r>
              <a:rPr lang="en-US" altLang="ko-KR" dirty="0"/>
              <a:t>240</a:t>
            </a:r>
            <a:r>
              <a:rPr lang="ko-KR" altLang="en-US" dirty="0"/>
              <a:t>개</a:t>
            </a:r>
          </a:p>
        </p:txBody>
      </p:sp>
    </p:spTree>
    <p:extLst>
      <p:ext uri="{BB962C8B-B14F-4D97-AF65-F5344CB8AC3E}">
        <p14:creationId xmlns:p14="http://schemas.microsoft.com/office/powerpoint/2010/main" val="1843782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D1A12F-6EE9-2889-B03A-E892D3D03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01545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 err="1"/>
              <a:t>포람페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8089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>
            <a:extLst>
              <a:ext uri="{FF2B5EF4-FFF2-40B4-BE49-F238E27FC236}">
                <a16:creationId xmlns:a16="http://schemas.microsoft.com/office/drawing/2014/main" id="{EAEE7D82-8EF2-184C-B3E4-12D63236A9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6038" y="5088243"/>
            <a:ext cx="5606948" cy="37114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C3E648D-768E-8EFD-827D-685468F78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032" y="763762"/>
            <a:ext cx="2010056" cy="203863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B3AC97C-D047-5802-E65C-433CD4E161E4}"/>
              </a:ext>
            </a:extLst>
          </p:cNvPr>
          <p:cNvSpPr/>
          <p:nvPr/>
        </p:nvSpPr>
        <p:spPr>
          <a:xfrm>
            <a:off x="693420" y="1182135"/>
            <a:ext cx="1668780" cy="2199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0400E35-49D3-4484-1EFD-28564FB763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3476" y="763762"/>
            <a:ext cx="5182497" cy="430753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B1F1D54-912B-68EB-D54E-FBCC2C1FC55B}"/>
              </a:ext>
            </a:extLst>
          </p:cNvPr>
          <p:cNvSpPr txBox="1"/>
          <p:nvPr/>
        </p:nvSpPr>
        <p:spPr>
          <a:xfrm>
            <a:off x="254000" y="237067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포람페</a:t>
            </a:r>
            <a:r>
              <a:rPr lang="ko-KR" altLang="en-US" dirty="0"/>
              <a:t> 상세정보</a:t>
            </a:r>
            <a:endParaRPr lang="en-US" altLang="ko-KR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8B52E83-6A92-D6A6-A30A-6737BABDC4FF}"/>
              </a:ext>
            </a:extLst>
          </p:cNvPr>
          <p:cNvSpPr/>
          <p:nvPr/>
        </p:nvSpPr>
        <p:spPr>
          <a:xfrm>
            <a:off x="2703477" y="1464755"/>
            <a:ext cx="5182498" cy="36065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8F661C-11A0-E4B9-ED43-F9760CEE7CA8}"/>
              </a:ext>
            </a:extLst>
          </p:cNvPr>
          <p:cNvSpPr txBox="1"/>
          <p:nvPr/>
        </p:nvSpPr>
        <p:spPr>
          <a:xfrm>
            <a:off x="7961361" y="1475302"/>
            <a:ext cx="23958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블로그 내용 </a:t>
            </a:r>
            <a:r>
              <a:rPr lang="en-US" altLang="ko-KR" sz="1400" dirty="0">
                <a:solidFill>
                  <a:srgbClr val="FF0000"/>
                </a:solidFill>
              </a:rPr>
              <a:t>15</a:t>
            </a:r>
            <a:r>
              <a:rPr lang="ko-KR" altLang="en-US" sz="1400" dirty="0">
                <a:solidFill>
                  <a:srgbClr val="FF0000"/>
                </a:solidFill>
              </a:rPr>
              <a:t>개 </a:t>
            </a:r>
            <a:r>
              <a:rPr lang="ko-KR" altLang="en-US" sz="1400" dirty="0" err="1">
                <a:solidFill>
                  <a:srgbClr val="FF0000"/>
                </a:solidFill>
              </a:rPr>
              <a:t>크롤링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B28EDF-7C72-5609-FE53-4B1C005587C8}"/>
              </a:ext>
            </a:extLst>
          </p:cNvPr>
          <p:cNvSpPr txBox="1"/>
          <p:nvPr/>
        </p:nvSpPr>
        <p:spPr>
          <a:xfrm>
            <a:off x="337945" y="3007631"/>
            <a:ext cx="19720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자동차 직거래</a:t>
            </a:r>
            <a:r>
              <a:rPr lang="en-US" altLang="ko-KR" sz="1400" dirty="0">
                <a:solidFill>
                  <a:srgbClr val="FF0000"/>
                </a:solidFill>
              </a:rPr>
              <a:t>(</a:t>
            </a:r>
            <a:r>
              <a:rPr lang="ko-KR" altLang="en-US" sz="1400" dirty="0">
                <a:solidFill>
                  <a:srgbClr val="FF0000"/>
                </a:solidFill>
              </a:rPr>
              <a:t>팝니다</a:t>
            </a:r>
            <a:r>
              <a:rPr lang="en-US" altLang="ko-KR" sz="1400" dirty="0">
                <a:solidFill>
                  <a:srgbClr val="FF0000"/>
                </a:solidFill>
              </a:rPr>
              <a:t>)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708B254-A656-5058-1A92-18A6004975C7}"/>
              </a:ext>
            </a:extLst>
          </p:cNvPr>
          <p:cNvSpPr/>
          <p:nvPr/>
        </p:nvSpPr>
        <p:spPr>
          <a:xfrm>
            <a:off x="2703476" y="5088244"/>
            <a:ext cx="5182498" cy="3219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5D16F4B-5653-467A-F8C9-68A8FDEC52A6}"/>
              </a:ext>
            </a:extLst>
          </p:cNvPr>
          <p:cNvSpPr txBox="1"/>
          <p:nvPr/>
        </p:nvSpPr>
        <p:spPr>
          <a:xfrm>
            <a:off x="7961361" y="5127261"/>
            <a:ext cx="23958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1~ 10</a:t>
            </a:r>
            <a:r>
              <a:rPr lang="ko-KR" altLang="en-US" sz="1400" dirty="0">
                <a:solidFill>
                  <a:srgbClr val="FF0000"/>
                </a:solidFill>
              </a:rPr>
              <a:t>페이지까지</a:t>
            </a:r>
          </a:p>
        </p:txBody>
      </p:sp>
    </p:spTree>
    <p:extLst>
      <p:ext uri="{BB962C8B-B14F-4D97-AF65-F5344CB8AC3E}">
        <p14:creationId xmlns:p14="http://schemas.microsoft.com/office/powerpoint/2010/main" val="38559482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7F0ED41-0565-8FD2-EE92-5E30161CF2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097" y="472440"/>
            <a:ext cx="4589180" cy="485394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0FF77283-420C-C7F1-D68E-6FCC49ACA432}"/>
              </a:ext>
            </a:extLst>
          </p:cNvPr>
          <p:cNvSpPr/>
          <p:nvPr/>
        </p:nvSpPr>
        <p:spPr>
          <a:xfrm>
            <a:off x="201965" y="472440"/>
            <a:ext cx="4673312" cy="49225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B274AD-6957-753A-CB30-2BDB43C95FB8}"/>
              </a:ext>
            </a:extLst>
          </p:cNvPr>
          <p:cNvSpPr txBox="1"/>
          <p:nvPr/>
        </p:nvSpPr>
        <p:spPr>
          <a:xfrm>
            <a:off x="4959409" y="472440"/>
            <a:ext cx="332519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올라와 있는 텍스트 모두 </a:t>
            </a:r>
            <a:r>
              <a:rPr lang="ko-KR" altLang="en-US" sz="1400" dirty="0" err="1">
                <a:solidFill>
                  <a:srgbClr val="FF0000"/>
                </a:solidFill>
              </a:rPr>
              <a:t>가지고오기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ko-KR" altLang="en-US" sz="1400" dirty="0">
                <a:solidFill>
                  <a:srgbClr val="FF0000"/>
                </a:solidFill>
              </a:rPr>
              <a:t>공지사항은 제외</a:t>
            </a:r>
            <a:r>
              <a:rPr lang="en-US" altLang="ko-KR" sz="1400" dirty="0">
                <a:solidFill>
                  <a:srgbClr val="FF0000"/>
                </a:solidFill>
              </a:rPr>
              <a:t>(※ </a:t>
            </a:r>
            <a:r>
              <a:rPr lang="ko-KR" altLang="en-US" sz="1400" dirty="0">
                <a:solidFill>
                  <a:srgbClr val="FF0000"/>
                </a:solidFill>
              </a:rPr>
              <a:t>이 표시는 제외</a:t>
            </a:r>
            <a:r>
              <a:rPr lang="en-US" altLang="ko-KR" sz="1400" dirty="0">
                <a:solidFill>
                  <a:srgbClr val="FF0000"/>
                </a:solidFill>
              </a:rPr>
              <a:t>)</a:t>
            </a:r>
          </a:p>
          <a:p>
            <a:r>
              <a:rPr lang="ko-KR" altLang="en-US" sz="1400" dirty="0">
                <a:solidFill>
                  <a:srgbClr val="FF0000"/>
                </a:solidFill>
              </a:rPr>
              <a:t> 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03F3ECB-B983-3DF9-AF9A-D08C692BFE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8218" y="1440180"/>
            <a:ext cx="3944464" cy="433578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AE7D85E1-5D57-62B9-E1E9-C01D57968CBF}"/>
              </a:ext>
            </a:extLst>
          </p:cNvPr>
          <p:cNvSpPr/>
          <p:nvPr/>
        </p:nvSpPr>
        <p:spPr>
          <a:xfrm>
            <a:off x="5058218" y="1440180"/>
            <a:ext cx="4014324" cy="43357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3A1DA8-BD78-31F5-8897-7490666B04BF}"/>
              </a:ext>
            </a:extLst>
          </p:cNvPr>
          <p:cNvSpPr txBox="1"/>
          <p:nvPr/>
        </p:nvSpPr>
        <p:spPr>
          <a:xfrm>
            <a:off x="9002682" y="1383030"/>
            <a:ext cx="33251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올라와 있는 이미지 모두 </a:t>
            </a:r>
            <a:r>
              <a:rPr lang="ko-KR" altLang="en-US" sz="1400" dirty="0" err="1">
                <a:solidFill>
                  <a:srgbClr val="FF0000"/>
                </a:solidFill>
              </a:rPr>
              <a:t>가지고오기</a:t>
            </a:r>
            <a:r>
              <a:rPr lang="ko-KR" altLang="en-US" sz="1400" dirty="0">
                <a:solidFill>
                  <a:srgbClr val="FF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49755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0D5C3A-141E-7ED6-C817-200CC8303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 err="1"/>
              <a:t>엔카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9734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04515D9-CE26-CD0C-1D31-6B07A50202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76" y="1935480"/>
            <a:ext cx="4018410" cy="250540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48CFE8F-00E7-851A-C62F-7F452A9AAA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5010" y="1935481"/>
            <a:ext cx="4018410" cy="257618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D3D430F-2272-3D4A-6002-D906F76C3E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0094" y="2150769"/>
            <a:ext cx="3659207" cy="229011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C1A6DE0-87A8-CA14-6149-B889DA44C50B}"/>
              </a:ext>
            </a:extLst>
          </p:cNvPr>
          <p:cNvSpPr txBox="1"/>
          <p:nvPr/>
        </p:nvSpPr>
        <p:spPr>
          <a:xfrm>
            <a:off x="234676" y="397028"/>
            <a:ext cx="4740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엔카</a:t>
            </a:r>
            <a:r>
              <a:rPr lang="ko-KR" altLang="en-US" dirty="0"/>
              <a:t> 검색 </a:t>
            </a:r>
            <a:r>
              <a:rPr lang="en-US" altLang="ko-KR" dirty="0"/>
              <a:t>(</a:t>
            </a:r>
            <a:r>
              <a:rPr lang="ko-KR" altLang="en-US" dirty="0" err="1"/>
              <a:t>메인페이지</a:t>
            </a:r>
            <a:r>
              <a:rPr lang="ko-KR" altLang="en-US" dirty="0"/>
              <a:t> </a:t>
            </a:r>
            <a:r>
              <a:rPr lang="ko-KR" altLang="en-US" dirty="0" err="1"/>
              <a:t>엔카에서</a:t>
            </a:r>
            <a:r>
              <a:rPr lang="ko-KR" altLang="en-US" dirty="0"/>
              <a:t> 내 차 찾기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B005641-C812-2460-D491-754A8F3BC1EE}"/>
              </a:ext>
            </a:extLst>
          </p:cNvPr>
          <p:cNvSpPr/>
          <p:nvPr/>
        </p:nvSpPr>
        <p:spPr>
          <a:xfrm>
            <a:off x="277050" y="2363045"/>
            <a:ext cx="3861286" cy="214862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8C3D53-CDAB-82DB-8F4D-518D1B8BF6E7}"/>
              </a:ext>
            </a:extLst>
          </p:cNvPr>
          <p:cNvSpPr txBox="1"/>
          <p:nvPr/>
        </p:nvSpPr>
        <p:spPr>
          <a:xfrm>
            <a:off x="116752" y="1566148"/>
            <a:ext cx="4055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국산 </a:t>
            </a:r>
            <a:r>
              <a:rPr lang="ko-KR" altLang="en-US" dirty="0" err="1">
                <a:solidFill>
                  <a:srgbClr val="FF0000"/>
                </a:solidFill>
              </a:rPr>
              <a:t>수입차</a:t>
            </a:r>
            <a:r>
              <a:rPr lang="ko-KR" altLang="en-US" dirty="0">
                <a:solidFill>
                  <a:srgbClr val="FF0000"/>
                </a:solidFill>
              </a:rPr>
              <a:t> 제조사 모든 내용 </a:t>
            </a:r>
            <a:r>
              <a:rPr lang="ko-KR" altLang="en-US" dirty="0" err="1">
                <a:solidFill>
                  <a:srgbClr val="FF0000"/>
                </a:solidFill>
              </a:rPr>
              <a:t>크롤링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2962413-62E2-9F61-9288-135144D6BF02}"/>
              </a:ext>
            </a:extLst>
          </p:cNvPr>
          <p:cNvSpPr/>
          <p:nvPr/>
        </p:nvSpPr>
        <p:spPr>
          <a:xfrm>
            <a:off x="4452134" y="2363045"/>
            <a:ext cx="3861286" cy="214862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6351CB-ABD4-5732-7D68-0E7B647CBE82}"/>
              </a:ext>
            </a:extLst>
          </p:cNvPr>
          <p:cNvSpPr txBox="1"/>
          <p:nvPr/>
        </p:nvSpPr>
        <p:spPr>
          <a:xfrm>
            <a:off x="4253271" y="1587222"/>
            <a:ext cx="3825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국산 </a:t>
            </a:r>
            <a:r>
              <a:rPr lang="ko-KR" altLang="en-US" dirty="0" err="1">
                <a:solidFill>
                  <a:srgbClr val="FF0000"/>
                </a:solidFill>
              </a:rPr>
              <a:t>수입차</a:t>
            </a:r>
            <a:r>
              <a:rPr lang="ko-KR" altLang="en-US" dirty="0">
                <a:solidFill>
                  <a:srgbClr val="FF0000"/>
                </a:solidFill>
              </a:rPr>
              <a:t> 모델 모든 내용 </a:t>
            </a:r>
            <a:r>
              <a:rPr lang="ko-KR" altLang="en-US" dirty="0" err="1">
                <a:solidFill>
                  <a:srgbClr val="FF0000"/>
                </a:solidFill>
              </a:rPr>
              <a:t>크롤링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D8F722-3CB5-DA3C-C854-E2C648625468}"/>
              </a:ext>
            </a:extLst>
          </p:cNvPr>
          <p:cNvSpPr txBox="1"/>
          <p:nvPr/>
        </p:nvSpPr>
        <p:spPr>
          <a:xfrm>
            <a:off x="8250162" y="1619256"/>
            <a:ext cx="359906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>
                <a:solidFill>
                  <a:srgbClr val="FF0000"/>
                </a:solidFill>
              </a:rPr>
              <a:t>국산 </a:t>
            </a:r>
            <a:r>
              <a:rPr lang="ko-KR" altLang="en-US" sz="1500" dirty="0" err="1">
                <a:solidFill>
                  <a:srgbClr val="FF0000"/>
                </a:solidFill>
              </a:rPr>
              <a:t>수입차</a:t>
            </a:r>
            <a:r>
              <a:rPr lang="ko-KR" altLang="en-US" sz="1500" dirty="0">
                <a:solidFill>
                  <a:srgbClr val="FF0000"/>
                </a:solidFill>
              </a:rPr>
              <a:t> 세부모델 모든 내용 </a:t>
            </a:r>
            <a:r>
              <a:rPr lang="ko-KR" altLang="en-US" sz="1500" dirty="0" err="1">
                <a:solidFill>
                  <a:srgbClr val="FF0000"/>
                </a:solidFill>
              </a:rPr>
              <a:t>크롤링</a:t>
            </a:r>
            <a:endParaRPr lang="ko-KR" altLang="en-US" sz="1500" dirty="0">
              <a:solidFill>
                <a:srgbClr val="FF0000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54FCF6C-E9D0-C17E-B78E-E8953EB16B7F}"/>
              </a:ext>
            </a:extLst>
          </p:cNvPr>
          <p:cNvSpPr/>
          <p:nvPr/>
        </p:nvSpPr>
        <p:spPr>
          <a:xfrm>
            <a:off x="8534399" y="2221516"/>
            <a:ext cx="3594901" cy="214862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5901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26EEA92-4DDB-17EA-DC63-AA16FD9BF3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6344" y="884829"/>
            <a:ext cx="7476486" cy="5088341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5D526BEF-AA58-6705-0F4D-031DD316AE18}"/>
              </a:ext>
            </a:extLst>
          </p:cNvPr>
          <p:cNvSpPr/>
          <p:nvPr/>
        </p:nvSpPr>
        <p:spPr>
          <a:xfrm>
            <a:off x="2806700" y="1121768"/>
            <a:ext cx="381000" cy="211667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8C2E830-6032-4B2E-789A-CEE5DF0C0CCC}"/>
              </a:ext>
            </a:extLst>
          </p:cNvPr>
          <p:cNvSpPr/>
          <p:nvPr/>
        </p:nvSpPr>
        <p:spPr>
          <a:xfrm>
            <a:off x="3873500" y="1356717"/>
            <a:ext cx="730250" cy="211667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6EF6D8-5567-E50C-CA4D-59F079FF085B}"/>
              </a:ext>
            </a:extLst>
          </p:cNvPr>
          <p:cNvSpPr txBox="1"/>
          <p:nvPr/>
        </p:nvSpPr>
        <p:spPr>
          <a:xfrm>
            <a:off x="2483534" y="39702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국산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648029-1F43-880F-C107-5EF99B814ACC}"/>
              </a:ext>
            </a:extLst>
          </p:cNvPr>
          <p:cNvSpPr txBox="1"/>
          <p:nvPr/>
        </p:nvSpPr>
        <p:spPr>
          <a:xfrm>
            <a:off x="4058334" y="397028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rgbClr val="FF0000"/>
                </a:solidFill>
              </a:rPr>
              <a:t>리스렌트차량</a:t>
            </a:r>
            <a:r>
              <a:rPr lang="ko-KR" altLang="en-US" dirty="0">
                <a:solidFill>
                  <a:srgbClr val="FF0000"/>
                </a:solidFill>
              </a:rPr>
              <a:t> 선택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AD41F58-CF32-3960-949E-546DCE51D0C5}"/>
              </a:ext>
            </a:extLst>
          </p:cNvPr>
          <p:cNvSpPr/>
          <p:nvPr/>
        </p:nvSpPr>
        <p:spPr>
          <a:xfrm>
            <a:off x="7878233" y="3323165"/>
            <a:ext cx="664634" cy="2116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27932A-25D4-1B16-C9F1-7FFC5C360473}"/>
              </a:ext>
            </a:extLst>
          </p:cNvPr>
          <p:cNvSpPr txBox="1"/>
          <p:nvPr/>
        </p:nvSpPr>
        <p:spPr>
          <a:xfrm>
            <a:off x="9562830" y="2957225"/>
            <a:ext cx="2343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최근등록순으로 선택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49681810-479C-8EC7-4627-3E5ADDF708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6344" y="5633766"/>
            <a:ext cx="7476486" cy="1152686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013F98F9-07EE-7CB8-E9E4-BF4994652EA1}"/>
              </a:ext>
            </a:extLst>
          </p:cNvPr>
          <p:cNvSpPr/>
          <p:nvPr/>
        </p:nvSpPr>
        <p:spPr>
          <a:xfrm>
            <a:off x="3623733" y="5973170"/>
            <a:ext cx="4182534" cy="41069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8205355-FA6B-221B-0889-712CB2E3DB3A}"/>
              </a:ext>
            </a:extLst>
          </p:cNvPr>
          <p:cNvSpPr txBox="1"/>
          <p:nvPr/>
        </p:nvSpPr>
        <p:spPr>
          <a:xfrm>
            <a:off x="7848537" y="6039030"/>
            <a:ext cx="2193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1~10</a:t>
            </a:r>
            <a:r>
              <a:rPr lang="ko-KR" altLang="en-US" dirty="0">
                <a:solidFill>
                  <a:srgbClr val="FF0000"/>
                </a:solidFill>
              </a:rPr>
              <a:t>번 페이지까지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D455925-A051-F9D0-A4C5-96A20DE7DC7D}"/>
              </a:ext>
            </a:extLst>
          </p:cNvPr>
          <p:cNvSpPr txBox="1"/>
          <p:nvPr/>
        </p:nvSpPr>
        <p:spPr>
          <a:xfrm>
            <a:off x="234676" y="146502"/>
            <a:ext cx="2335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엔카</a:t>
            </a:r>
            <a:r>
              <a:rPr lang="ko-KR" altLang="en-US" dirty="0"/>
              <a:t> 타겟 선정</a:t>
            </a:r>
            <a:r>
              <a:rPr lang="en-US" altLang="ko-KR" dirty="0"/>
              <a:t>(</a:t>
            </a:r>
            <a:r>
              <a:rPr lang="ko-KR" altLang="en-US" dirty="0"/>
              <a:t>국산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86E07F66-36FA-9E33-3BCC-985AC015A06B}"/>
              </a:ext>
            </a:extLst>
          </p:cNvPr>
          <p:cNvCxnSpPr>
            <a:stCxn id="10" idx="2"/>
            <a:endCxn id="6" idx="0"/>
          </p:cNvCxnSpPr>
          <p:nvPr/>
        </p:nvCxnSpPr>
        <p:spPr>
          <a:xfrm>
            <a:off x="2806700" y="766360"/>
            <a:ext cx="190500" cy="355408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1BA77FB9-1EB1-5BDE-8825-B1B7BD4D7821}"/>
              </a:ext>
            </a:extLst>
          </p:cNvPr>
          <p:cNvCxnSpPr>
            <a:stCxn id="11" idx="2"/>
            <a:endCxn id="9" idx="0"/>
          </p:cNvCxnSpPr>
          <p:nvPr/>
        </p:nvCxnSpPr>
        <p:spPr>
          <a:xfrm flipH="1">
            <a:off x="4238625" y="766360"/>
            <a:ext cx="876249" cy="5903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266A6AE4-F7AA-4B72-C6A5-98EDE1D24BEF}"/>
              </a:ext>
            </a:extLst>
          </p:cNvPr>
          <p:cNvCxnSpPr>
            <a:endCxn id="12" idx="3"/>
          </p:cNvCxnSpPr>
          <p:nvPr/>
        </p:nvCxnSpPr>
        <p:spPr>
          <a:xfrm flipH="1">
            <a:off x="8542867" y="3166533"/>
            <a:ext cx="1019963" cy="26246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9249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AB7751AE-D0F6-590F-7789-F0A6E09C57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6344" y="870317"/>
            <a:ext cx="7529688" cy="575061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6F013BE6-FD88-A84D-E363-1161503757EC}"/>
              </a:ext>
            </a:extLst>
          </p:cNvPr>
          <p:cNvSpPr/>
          <p:nvPr/>
        </p:nvSpPr>
        <p:spPr>
          <a:xfrm>
            <a:off x="3324598" y="1111183"/>
            <a:ext cx="381000" cy="211667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3C93BFE-B67B-4B62-519C-9D05C40F228F}"/>
              </a:ext>
            </a:extLst>
          </p:cNvPr>
          <p:cNvSpPr/>
          <p:nvPr/>
        </p:nvSpPr>
        <p:spPr>
          <a:xfrm>
            <a:off x="4195234" y="1441383"/>
            <a:ext cx="730250" cy="211667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3996C7-84EF-5FE7-4DDD-9814FFC9FA85}"/>
              </a:ext>
            </a:extLst>
          </p:cNvPr>
          <p:cNvSpPr txBox="1"/>
          <p:nvPr/>
        </p:nvSpPr>
        <p:spPr>
          <a:xfrm>
            <a:off x="2483534" y="39702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수입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119DFB-8B42-D40E-3FEE-A22F3C3A04EB}"/>
              </a:ext>
            </a:extLst>
          </p:cNvPr>
          <p:cNvSpPr txBox="1"/>
          <p:nvPr/>
        </p:nvSpPr>
        <p:spPr>
          <a:xfrm>
            <a:off x="4058334" y="397028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rgbClr val="FF0000"/>
                </a:solidFill>
              </a:rPr>
              <a:t>리스렌트차량</a:t>
            </a:r>
            <a:r>
              <a:rPr lang="ko-KR" altLang="en-US" dirty="0">
                <a:solidFill>
                  <a:srgbClr val="FF0000"/>
                </a:solidFill>
              </a:rPr>
              <a:t> 선택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D199975-A5A1-3C34-0376-65FCDE42B908}"/>
              </a:ext>
            </a:extLst>
          </p:cNvPr>
          <p:cNvSpPr/>
          <p:nvPr/>
        </p:nvSpPr>
        <p:spPr>
          <a:xfrm>
            <a:off x="8831948" y="3639790"/>
            <a:ext cx="664634" cy="2116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DCD820-8DAF-4DD1-3D95-432636A556E4}"/>
              </a:ext>
            </a:extLst>
          </p:cNvPr>
          <p:cNvSpPr txBox="1"/>
          <p:nvPr/>
        </p:nvSpPr>
        <p:spPr>
          <a:xfrm>
            <a:off x="9562830" y="2957225"/>
            <a:ext cx="2343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최근등록순으로 선택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B75AA37-BDE1-D1BA-7B62-0F0FD89D46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6344" y="5633766"/>
            <a:ext cx="7476486" cy="1152686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A59FCC0F-E4B7-27F5-A254-47CD1845F776}"/>
              </a:ext>
            </a:extLst>
          </p:cNvPr>
          <p:cNvSpPr/>
          <p:nvPr/>
        </p:nvSpPr>
        <p:spPr>
          <a:xfrm>
            <a:off x="3623733" y="5973170"/>
            <a:ext cx="4182534" cy="41069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9A8EEC-926A-CCAC-0768-909A698C26AD}"/>
              </a:ext>
            </a:extLst>
          </p:cNvPr>
          <p:cNvSpPr txBox="1"/>
          <p:nvPr/>
        </p:nvSpPr>
        <p:spPr>
          <a:xfrm>
            <a:off x="7848537" y="6039030"/>
            <a:ext cx="2193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1~10</a:t>
            </a:r>
            <a:r>
              <a:rPr lang="ko-KR" altLang="en-US" dirty="0">
                <a:solidFill>
                  <a:srgbClr val="FF0000"/>
                </a:solidFill>
              </a:rPr>
              <a:t>번 페이지까지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B093BB-BAF2-A358-EE1C-085BCC03AE74}"/>
              </a:ext>
            </a:extLst>
          </p:cNvPr>
          <p:cNvSpPr txBox="1"/>
          <p:nvPr/>
        </p:nvSpPr>
        <p:spPr>
          <a:xfrm>
            <a:off x="234676" y="213150"/>
            <a:ext cx="2335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엔카</a:t>
            </a:r>
            <a:r>
              <a:rPr lang="ko-KR" altLang="en-US" dirty="0"/>
              <a:t> 타겟 선정</a:t>
            </a:r>
            <a:r>
              <a:rPr lang="en-US" altLang="ko-KR" dirty="0"/>
              <a:t>(</a:t>
            </a:r>
            <a:r>
              <a:rPr lang="ko-KR" altLang="en-US" dirty="0"/>
              <a:t>수입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81216D3D-BA8A-8107-AF87-5C0CEEB26D8F}"/>
              </a:ext>
            </a:extLst>
          </p:cNvPr>
          <p:cNvCxnSpPr>
            <a:stCxn id="7" idx="2"/>
            <a:endCxn id="5" idx="0"/>
          </p:cNvCxnSpPr>
          <p:nvPr/>
        </p:nvCxnSpPr>
        <p:spPr>
          <a:xfrm>
            <a:off x="2806700" y="766360"/>
            <a:ext cx="708398" cy="344823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C29E02F7-9110-6D88-F042-A7452AE12BDE}"/>
              </a:ext>
            </a:extLst>
          </p:cNvPr>
          <p:cNvCxnSpPr>
            <a:stCxn id="8" idx="2"/>
          </p:cNvCxnSpPr>
          <p:nvPr/>
        </p:nvCxnSpPr>
        <p:spPr>
          <a:xfrm flipH="1">
            <a:off x="4546600" y="766360"/>
            <a:ext cx="568274" cy="6750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84109A8C-7CE6-F83F-D9C6-E07472EA2107}"/>
              </a:ext>
            </a:extLst>
          </p:cNvPr>
          <p:cNvCxnSpPr>
            <a:stCxn id="10" idx="2"/>
            <a:endCxn id="16" idx="3"/>
          </p:cNvCxnSpPr>
          <p:nvPr/>
        </p:nvCxnSpPr>
        <p:spPr>
          <a:xfrm flipH="1">
            <a:off x="9616032" y="3326557"/>
            <a:ext cx="1118754" cy="41906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5673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79728AF-8F34-818F-2895-D79A05CFFD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309" y="1474893"/>
            <a:ext cx="6115024" cy="417462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727E2F8-44CD-2311-90BE-0AD5C6A8EED5}"/>
              </a:ext>
            </a:extLst>
          </p:cNvPr>
          <p:cNvSpPr/>
          <p:nvPr/>
        </p:nvSpPr>
        <p:spPr>
          <a:xfrm>
            <a:off x="1430867" y="1474892"/>
            <a:ext cx="3822870" cy="4745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5C2E6E1-7785-53D2-38AA-A5AD3C198FDC}"/>
              </a:ext>
            </a:extLst>
          </p:cNvPr>
          <p:cNvSpPr/>
          <p:nvPr/>
        </p:nvSpPr>
        <p:spPr>
          <a:xfrm>
            <a:off x="5557652" y="1474892"/>
            <a:ext cx="2104681" cy="4745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5F53DA8-D02C-96DA-4988-6F22460822DB}"/>
              </a:ext>
            </a:extLst>
          </p:cNvPr>
          <p:cNvSpPr/>
          <p:nvPr/>
        </p:nvSpPr>
        <p:spPr>
          <a:xfrm>
            <a:off x="5550174" y="2194558"/>
            <a:ext cx="2104681" cy="11448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27F6A35-BEB5-2677-0A64-B0F4B01282AB}"/>
              </a:ext>
            </a:extLst>
          </p:cNvPr>
          <p:cNvSpPr/>
          <p:nvPr/>
        </p:nvSpPr>
        <p:spPr>
          <a:xfrm>
            <a:off x="5550174" y="3339430"/>
            <a:ext cx="2104681" cy="15964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099F054-755A-3946-539C-DD714654DD51}"/>
              </a:ext>
            </a:extLst>
          </p:cNvPr>
          <p:cNvSpPr/>
          <p:nvPr/>
        </p:nvSpPr>
        <p:spPr>
          <a:xfrm>
            <a:off x="1547309" y="2010989"/>
            <a:ext cx="3930700" cy="37266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80661B-3B70-4889-B505-07B817E2E743}"/>
              </a:ext>
            </a:extLst>
          </p:cNvPr>
          <p:cNvSpPr txBox="1"/>
          <p:nvPr/>
        </p:nvSpPr>
        <p:spPr>
          <a:xfrm>
            <a:off x="254000" y="237067"/>
            <a:ext cx="3422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엔카</a:t>
            </a:r>
            <a:r>
              <a:rPr lang="ko-KR" altLang="en-US" dirty="0"/>
              <a:t> 상세정보 </a:t>
            </a:r>
            <a:r>
              <a:rPr lang="en-US" altLang="ko-KR" dirty="0"/>
              <a:t>(</a:t>
            </a:r>
            <a:r>
              <a:rPr lang="ko-KR" altLang="en-US" dirty="0"/>
              <a:t>국산 수입 동일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5624E0-64C2-216E-AAAA-657A89DAED96}"/>
              </a:ext>
            </a:extLst>
          </p:cNvPr>
          <p:cNvSpPr txBox="1"/>
          <p:nvPr/>
        </p:nvSpPr>
        <p:spPr>
          <a:xfrm>
            <a:off x="1468834" y="1105559"/>
            <a:ext cx="19880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차량 정보 텍스트 전부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A56EFD-E4C5-C6BA-9AD4-4BE452E0A0F4}"/>
              </a:ext>
            </a:extLst>
          </p:cNvPr>
          <p:cNvSpPr txBox="1"/>
          <p:nvPr/>
        </p:nvSpPr>
        <p:spPr>
          <a:xfrm>
            <a:off x="5416242" y="1105558"/>
            <a:ext cx="33698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월리스 승계지원 차량가격 및 가격 전부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5CB23F6-B84D-2019-2FCF-5CF7D262DE63}"/>
              </a:ext>
            </a:extLst>
          </p:cNvPr>
          <p:cNvSpPr txBox="1"/>
          <p:nvPr/>
        </p:nvSpPr>
        <p:spPr>
          <a:xfrm>
            <a:off x="7587942" y="2152359"/>
            <a:ext cx="42707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성능점검</a:t>
            </a:r>
            <a:r>
              <a:rPr lang="en-US" altLang="ko-KR" sz="1400" dirty="0">
                <a:solidFill>
                  <a:srgbClr val="FF0000"/>
                </a:solidFill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</a:rPr>
              <a:t>보험이력</a:t>
            </a:r>
            <a:r>
              <a:rPr lang="en-US" altLang="ko-KR" sz="1400" dirty="0">
                <a:solidFill>
                  <a:srgbClr val="FF0000"/>
                </a:solidFill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</a:rPr>
              <a:t>압류 저당</a:t>
            </a:r>
            <a:r>
              <a:rPr lang="en-US" altLang="ko-KR" sz="1400" dirty="0">
                <a:solidFill>
                  <a:srgbClr val="FF0000"/>
                </a:solidFill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</a:rPr>
              <a:t>총비용 계산기 전부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46260B0-80F5-1307-5AE8-A388DCEE2B4B}"/>
              </a:ext>
            </a:extLst>
          </p:cNvPr>
          <p:cNvSpPr txBox="1"/>
          <p:nvPr/>
        </p:nvSpPr>
        <p:spPr>
          <a:xfrm>
            <a:off x="7625138" y="3355867"/>
            <a:ext cx="19656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판매자 정보</a:t>
            </a:r>
            <a:r>
              <a:rPr lang="en-US" altLang="ko-KR" sz="1400" dirty="0">
                <a:solidFill>
                  <a:srgbClr val="FF0000"/>
                </a:solidFill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</a:rPr>
              <a:t>전화번호</a:t>
            </a:r>
          </a:p>
        </p:txBody>
      </p:sp>
    </p:spTree>
    <p:extLst>
      <p:ext uri="{BB962C8B-B14F-4D97-AF65-F5344CB8AC3E}">
        <p14:creationId xmlns:p14="http://schemas.microsoft.com/office/powerpoint/2010/main" val="2021865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5A6DFBD-A573-FB06-0752-7C5FD2E501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733" y="525780"/>
            <a:ext cx="7648996" cy="509016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ED2C984C-FE8C-798F-58A2-19D67B3CDD50}"/>
              </a:ext>
            </a:extLst>
          </p:cNvPr>
          <p:cNvSpPr/>
          <p:nvPr/>
        </p:nvSpPr>
        <p:spPr>
          <a:xfrm>
            <a:off x="1772644" y="525780"/>
            <a:ext cx="7874276" cy="52730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61AA72-DC61-F912-DC7A-C1C58755A71C}"/>
              </a:ext>
            </a:extLst>
          </p:cNvPr>
          <p:cNvSpPr txBox="1"/>
          <p:nvPr/>
        </p:nvSpPr>
        <p:spPr>
          <a:xfrm>
            <a:off x="1530042" y="218003"/>
            <a:ext cx="24096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옵션 정보 전부 가지고 오기</a:t>
            </a:r>
          </a:p>
        </p:txBody>
      </p:sp>
    </p:spTree>
    <p:extLst>
      <p:ext uri="{BB962C8B-B14F-4D97-AF65-F5344CB8AC3E}">
        <p14:creationId xmlns:p14="http://schemas.microsoft.com/office/powerpoint/2010/main" val="2366440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279E099-A0B8-3F71-D434-F044782BD7ED}"/>
              </a:ext>
            </a:extLst>
          </p:cNvPr>
          <p:cNvSpPr txBox="1"/>
          <p:nvPr/>
        </p:nvSpPr>
        <p:spPr>
          <a:xfrm>
            <a:off x="254000" y="237067"/>
            <a:ext cx="3422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엔카</a:t>
            </a:r>
            <a:r>
              <a:rPr lang="ko-KR" altLang="en-US" dirty="0"/>
              <a:t> 상세정보 </a:t>
            </a:r>
            <a:r>
              <a:rPr lang="en-US" altLang="ko-KR" dirty="0"/>
              <a:t>(</a:t>
            </a:r>
            <a:r>
              <a:rPr lang="ko-KR" altLang="en-US" dirty="0"/>
              <a:t>국산 수입 동일</a:t>
            </a:r>
            <a:r>
              <a:rPr lang="en-US" altLang="ko-KR" dirty="0"/>
              <a:t>)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1D9EB0A-9A91-C6B2-E74A-3B624FCD05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4980" y="1032510"/>
            <a:ext cx="3969018" cy="479297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08255A1-D4A5-F8F0-7803-1DDBBB7355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171" y="1650251"/>
            <a:ext cx="5852889" cy="1511284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406C19FF-86FA-0BBF-D52C-4C81C3E58201}"/>
              </a:ext>
            </a:extLst>
          </p:cNvPr>
          <p:cNvSpPr/>
          <p:nvPr/>
        </p:nvSpPr>
        <p:spPr>
          <a:xfrm>
            <a:off x="342171" y="1642631"/>
            <a:ext cx="6012909" cy="15189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B0FE85F-B1F6-639A-A4A4-C21FDD173B67}"/>
              </a:ext>
            </a:extLst>
          </p:cNvPr>
          <p:cNvSpPr/>
          <p:nvPr/>
        </p:nvSpPr>
        <p:spPr>
          <a:xfrm>
            <a:off x="6494980" y="890798"/>
            <a:ext cx="4081580" cy="50451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E95CC8-5B0C-F8B8-AE79-76F4FA40A131}"/>
              </a:ext>
            </a:extLst>
          </p:cNvPr>
          <p:cNvSpPr txBox="1"/>
          <p:nvPr/>
        </p:nvSpPr>
        <p:spPr>
          <a:xfrm>
            <a:off x="181302" y="1331044"/>
            <a:ext cx="19255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보험이력 가지고 오기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3F85087-F5FF-9D05-6C24-578B5D962961}"/>
              </a:ext>
            </a:extLst>
          </p:cNvPr>
          <p:cNvSpPr txBox="1"/>
          <p:nvPr/>
        </p:nvSpPr>
        <p:spPr>
          <a:xfrm>
            <a:off x="342171" y="3413388"/>
            <a:ext cx="21050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보험처리 이력보기 선택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54BC4E43-5169-94EF-2D25-618F6F2CDC20}"/>
              </a:ext>
            </a:extLst>
          </p:cNvPr>
          <p:cNvCxnSpPr>
            <a:stCxn id="16" idx="0"/>
          </p:cNvCxnSpPr>
          <p:nvPr/>
        </p:nvCxnSpPr>
        <p:spPr>
          <a:xfrm flipH="1" flipV="1">
            <a:off x="1089660" y="2987040"/>
            <a:ext cx="305043" cy="42634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C3415EB-9948-43A4-F34F-4C0FF0DB2061}"/>
              </a:ext>
            </a:extLst>
          </p:cNvPr>
          <p:cNvSpPr/>
          <p:nvPr/>
        </p:nvSpPr>
        <p:spPr>
          <a:xfrm>
            <a:off x="403861" y="2735579"/>
            <a:ext cx="769620" cy="3124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78E8CF7-4BD6-7F3E-B9B1-E918C07124E2}"/>
              </a:ext>
            </a:extLst>
          </p:cNvPr>
          <p:cNvCxnSpPr>
            <a:stCxn id="19" idx="3"/>
          </p:cNvCxnSpPr>
          <p:nvPr/>
        </p:nvCxnSpPr>
        <p:spPr>
          <a:xfrm flipV="1">
            <a:off x="1173481" y="1331044"/>
            <a:ext cx="5234939" cy="156074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E5C8DA4-6E5D-95B8-EAE6-D99964EF3741}"/>
              </a:ext>
            </a:extLst>
          </p:cNvPr>
          <p:cNvSpPr txBox="1"/>
          <p:nvPr/>
        </p:nvSpPr>
        <p:spPr>
          <a:xfrm>
            <a:off x="6430707" y="568940"/>
            <a:ext cx="23471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보험처리 이력정보 보고서</a:t>
            </a:r>
          </a:p>
        </p:txBody>
      </p:sp>
    </p:spTree>
    <p:extLst>
      <p:ext uri="{BB962C8B-B14F-4D97-AF65-F5344CB8AC3E}">
        <p14:creationId xmlns:p14="http://schemas.microsoft.com/office/powerpoint/2010/main" val="1585040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9898BAB-C2AB-64EA-5466-8D32DA264E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338" y="1089660"/>
            <a:ext cx="5887981" cy="30483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2B7B3A6-9CD8-5F6C-8FAF-33FEC1335622}"/>
              </a:ext>
            </a:extLst>
          </p:cNvPr>
          <p:cNvSpPr txBox="1"/>
          <p:nvPr/>
        </p:nvSpPr>
        <p:spPr>
          <a:xfrm>
            <a:off x="254000" y="237067"/>
            <a:ext cx="3422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엔카</a:t>
            </a:r>
            <a:r>
              <a:rPr lang="ko-KR" altLang="en-US" dirty="0"/>
              <a:t> 상세정보 </a:t>
            </a:r>
            <a:r>
              <a:rPr lang="en-US" altLang="ko-KR" dirty="0"/>
              <a:t>(</a:t>
            </a:r>
            <a:r>
              <a:rPr lang="ko-KR" altLang="en-US" dirty="0"/>
              <a:t>국산 수입 동일</a:t>
            </a:r>
            <a:r>
              <a:rPr lang="en-US" altLang="ko-KR" dirty="0"/>
              <a:t>)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5115F6A-2ABF-07EB-C99E-E24A130263D1}"/>
              </a:ext>
            </a:extLst>
          </p:cNvPr>
          <p:cNvSpPr/>
          <p:nvPr/>
        </p:nvSpPr>
        <p:spPr>
          <a:xfrm>
            <a:off x="254000" y="1182135"/>
            <a:ext cx="6489700" cy="30483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207C0DD-AB4A-76D2-ECC4-0EFB1EBAA7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7038" y="2471579"/>
            <a:ext cx="4291553" cy="2391234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EB740351-4E7A-8532-68F5-DBEA23C27866}"/>
              </a:ext>
            </a:extLst>
          </p:cNvPr>
          <p:cNvSpPr/>
          <p:nvPr/>
        </p:nvSpPr>
        <p:spPr>
          <a:xfrm>
            <a:off x="6850380" y="2362911"/>
            <a:ext cx="4533900" cy="26739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C91FCE-31E2-706D-7618-CC378FB14095}"/>
              </a:ext>
            </a:extLst>
          </p:cNvPr>
          <p:cNvSpPr txBox="1"/>
          <p:nvPr/>
        </p:nvSpPr>
        <p:spPr>
          <a:xfrm>
            <a:off x="78957" y="828120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리스 정보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B0B8231-787D-1511-8BDE-8F6EB833C25A}"/>
              </a:ext>
            </a:extLst>
          </p:cNvPr>
          <p:cNvSpPr/>
          <p:nvPr/>
        </p:nvSpPr>
        <p:spPr>
          <a:xfrm>
            <a:off x="467338" y="3756660"/>
            <a:ext cx="942362" cy="3813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171BF5-008B-2C03-3879-6933C98B2E98}"/>
              </a:ext>
            </a:extLst>
          </p:cNvPr>
          <p:cNvSpPr txBox="1"/>
          <p:nvPr/>
        </p:nvSpPr>
        <p:spPr>
          <a:xfrm>
            <a:off x="446936" y="4555036"/>
            <a:ext cx="19255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리스 정보 </a:t>
            </a:r>
            <a:r>
              <a:rPr lang="ko-KR" altLang="en-US" sz="1400" dirty="0" err="1">
                <a:solidFill>
                  <a:srgbClr val="FF0000"/>
                </a:solidFill>
              </a:rPr>
              <a:t>자세히보기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9F5F6F48-31A7-DEC2-F027-00EDD5AC28A3}"/>
              </a:ext>
            </a:extLst>
          </p:cNvPr>
          <p:cNvCxnSpPr>
            <a:stCxn id="13" idx="0"/>
            <a:endCxn id="12" idx="2"/>
          </p:cNvCxnSpPr>
          <p:nvPr/>
        </p:nvCxnSpPr>
        <p:spPr>
          <a:xfrm flipH="1" flipV="1">
            <a:off x="938519" y="4138047"/>
            <a:ext cx="471181" cy="41698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18FD64C-8F13-CCF3-4C0C-9F6F091C970A}"/>
              </a:ext>
            </a:extLst>
          </p:cNvPr>
          <p:cNvCxnSpPr>
            <a:stCxn id="13" idx="3"/>
            <a:endCxn id="10" idx="1"/>
          </p:cNvCxnSpPr>
          <p:nvPr/>
        </p:nvCxnSpPr>
        <p:spPr>
          <a:xfrm flipV="1">
            <a:off x="2372463" y="3699866"/>
            <a:ext cx="4477917" cy="100905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D90819A-3850-CDF0-AD71-5A44AC47451F}"/>
              </a:ext>
            </a:extLst>
          </p:cNvPr>
          <p:cNvSpPr txBox="1"/>
          <p:nvPr/>
        </p:nvSpPr>
        <p:spPr>
          <a:xfrm>
            <a:off x="6700645" y="1955580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리스 정보</a:t>
            </a:r>
          </a:p>
        </p:txBody>
      </p:sp>
    </p:spTree>
    <p:extLst>
      <p:ext uri="{BB962C8B-B14F-4D97-AF65-F5344CB8AC3E}">
        <p14:creationId xmlns:p14="http://schemas.microsoft.com/office/powerpoint/2010/main" val="1848529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264</Words>
  <Application>Microsoft Office PowerPoint</Application>
  <PresentationFormat>와이드스크린</PresentationFormat>
  <Paragraphs>46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PowerPoint 프레젠테이션</vt:lpstr>
      <vt:lpstr>엔카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포람페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중재 이</cp:lastModifiedBy>
  <cp:revision>9</cp:revision>
  <cp:lastPrinted>2024-09-23T07:30:23Z</cp:lastPrinted>
  <dcterms:created xsi:type="dcterms:W3CDTF">2024-09-23T06:52:55Z</dcterms:created>
  <dcterms:modified xsi:type="dcterms:W3CDTF">2024-09-28T13:21:55Z</dcterms:modified>
</cp:coreProperties>
</file>