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3635-99E4-4349-83C7-E6F615A09526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B879-8B62-4E12-ADAD-38AE3AA24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2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B879-8B62-4E12-ADAD-38AE3AA243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9F37-D3EE-1445-4909-9BF9AE1B5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A17E25-1578-7620-DA14-64F83FDDE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E6CE0E-476B-0ABA-7FF2-E635948BA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354F1-BF8A-9F1C-E5AF-41828B772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B879-8B62-4E12-ADAD-38AE3AA24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927EE-4ABF-D8A6-A434-647EC2ED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541BCC-B3D3-54A9-8504-0408B2832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DB18BA-82A8-7ABB-30F7-96A684811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8127E-3185-8C8F-C83B-6D7E3CBDB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B879-8B62-4E12-ADAD-38AE3AA24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6B0D0-A8AA-4CC4-BCBD-FB820EC9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9AB3-2AEB-C28A-F069-3D23AECB7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05621-58E8-C241-B30E-8FADBF6E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C869B-BF32-44E6-A47B-4E8B3888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EB0CF-9296-628F-6E4A-177227C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AEEED-7148-F7CB-A854-3F932A34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FB22D-3DF3-8DC1-5AE3-EF4BDA506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35D1A-6FBC-040E-C7A2-FDB487E4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865F9-FB5C-2748-2B08-9EF87A2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12673-29C0-B8FA-2C58-977D8A4D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AA3484-AA03-2557-0329-9051ED97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59DAB-13A8-5B8C-0A99-E82383BF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4565A-B870-A871-9CB0-B21DCE4D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B6E7D-9170-1919-716C-D9CA2B07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52908-1C85-F45A-525B-2825401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AE8B-BBBE-900F-33F2-06A212C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6E53E-7BB8-B7A8-1838-2940E3CE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9357F-3673-C466-39BE-F8452134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6D36C-6CE5-808F-E14F-A7772F9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192E2-6B13-5C94-C5C6-6896EF60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3919-E7A9-EDA7-0EC3-6A6E71B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27F83-4942-FF60-3F09-BD3893F7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B743C-6D97-E31C-11A4-9A10A1A9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EA63-BEFA-EAEA-CE2D-48F41E7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D2818-14D4-A74B-88BB-BC2C691E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877A-EDB2-F427-85ED-8DE0CF07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11D0E-4850-05B4-D160-9006219A4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6718D-7809-3000-2C40-798A18B5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4496D-D485-AC9E-896F-B9136ABB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7BB41-D5DC-1853-AD2B-FB6F696E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71B5E-34E2-6A6F-950A-2E10B7FC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8949-1A4B-F3F7-5828-5A3D9528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AAE72-829C-DACC-44BA-6EAA28BA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E4E90-08FF-0FFA-20F1-DDAF71FC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F1B82-7D22-3980-82CD-68DB34C68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377BC9-665E-FFB5-B72B-40974F146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1DF0B2-4A2B-9C4E-324C-FBF9067D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50510A-E83A-6C53-DB49-8C2D2ED2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0A7FD-95AE-222D-5398-6279C2C1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CBD1D-F3C9-AD95-E491-5B880C53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2DC7F5-CF40-C600-A242-033B664E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A8251-E0F8-DE89-C5A4-77C88EC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AC992-37F5-ADB8-D8AF-DD09CC3F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A4BCD-682B-14AB-BD70-465C83D5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45E09-43EC-F9B1-CBAE-F69DF402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738EA-0E98-CACE-18BC-34909F1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55F7-8DE0-826C-FF3A-409C6904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282FF-3119-58D0-B3DD-98B902B3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540A9-4A27-ACB5-B522-2E13630A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C8CAD-DC2B-80D0-CBEE-1EC2D8BC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20AE7-D189-63C6-83B2-900F46F1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4D2ED-5C33-33D7-3F22-9AE7D38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7179A-1B34-209B-F203-E07D7A09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8DBD-903C-24A4-38C3-712013C7E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1900B-5C6F-43FE-BC95-E0513A02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3EA0A-D317-CF55-A30F-C574BCBB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A93A8-CF36-878D-2432-9B2487CE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4A44D-FF1B-8668-A05E-3B731D3C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5CFB6-D130-7674-5505-0BE9E561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61657-5E3B-3D0D-A299-AC1CDE69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BC9F7-77D5-0A57-0433-71552DDC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3147A-D16E-4B1D-AD26-51482532C7E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5A48-E1DA-DBC0-C602-38B329475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D4E4B-4537-2991-DBE7-FDEDC5E7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401D9-1806-450D-8147-970D18AB0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D08A9C3-4607-53A7-0B19-D8451CFA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25" y="1110254"/>
            <a:ext cx="3848100" cy="1850660"/>
          </a:xfrm>
        </p:spPr>
        <p:txBody>
          <a:bodyPr>
            <a:normAutofit/>
          </a:bodyPr>
          <a:lstStyle/>
          <a:p>
            <a:pPr algn="l"/>
            <a:r>
              <a:rPr lang="en-US" altLang="ko-KR" sz="1700" b="1" dirty="0"/>
              <a:t>1. </a:t>
            </a:r>
            <a:r>
              <a:rPr lang="ko-KR" altLang="en-US" sz="1700" b="1" dirty="0"/>
              <a:t>사이드바</a:t>
            </a:r>
          </a:p>
          <a:p>
            <a:pPr algn="l">
              <a:lnSpc>
                <a:spcPct val="160000"/>
              </a:lnSpc>
            </a:pPr>
            <a:r>
              <a:rPr lang="en-US" altLang="ko-KR" sz="1700" dirty="0"/>
              <a:t>1) </a:t>
            </a:r>
            <a:r>
              <a:rPr lang="ko-KR" altLang="en-US" sz="1700" dirty="0"/>
              <a:t>반응형 </a:t>
            </a:r>
            <a:r>
              <a:rPr lang="en-US" altLang="ko-KR" sz="1700" dirty="0"/>
              <a:t>- PCM(1008*1080)</a:t>
            </a:r>
            <a:r>
              <a:rPr lang="ko-KR" altLang="en-US" sz="1700" dirty="0"/>
              <a:t>으로 줄였을 경우 사이드바가 함께 줄어드는 현상 </a:t>
            </a:r>
            <a:r>
              <a:rPr lang="en-US" altLang="ko-KR" sz="1700" dirty="0"/>
              <a:t>(+</a:t>
            </a:r>
            <a:r>
              <a:rPr lang="ko-KR" altLang="en-US" sz="1700" dirty="0" err="1"/>
              <a:t>메뉴명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줄바뀜</a:t>
            </a:r>
            <a:r>
              <a:rPr lang="ko-KR" altLang="en-US" sz="1700" dirty="0"/>
              <a:t> 현상</a:t>
            </a:r>
            <a:r>
              <a:rPr lang="en-US" altLang="ko-KR" sz="1700" dirty="0"/>
              <a:t>)</a:t>
            </a:r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ED830C8E-E7F2-330C-5274-DDE57152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937216"/>
            <a:ext cx="6286501" cy="49835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8E4404-87AA-E302-A05D-CF0B7A5AF82D}"/>
              </a:ext>
            </a:extLst>
          </p:cNvPr>
          <p:cNvSpPr/>
          <p:nvPr/>
        </p:nvSpPr>
        <p:spPr>
          <a:xfrm>
            <a:off x="600075" y="2133600"/>
            <a:ext cx="1257754" cy="3787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F6B34FE-F77D-11D9-BE27-98F13C48DA2E}"/>
              </a:ext>
            </a:extLst>
          </p:cNvPr>
          <p:cNvSpPr txBox="1">
            <a:spLocks/>
          </p:cNvSpPr>
          <p:nvPr/>
        </p:nvSpPr>
        <p:spPr>
          <a:xfrm>
            <a:off x="7743825" y="3306036"/>
            <a:ext cx="4230461" cy="2614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수정 요청</a:t>
            </a:r>
            <a:r>
              <a:rPr lang="en-US" altLang="ko-KR" sz="2000" dirty="0"/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/>
              <a:t>사이드바는 줄어들지 않고</a:t>
            </a:r>
            <a:r>
              <a:rPr lang="en-US" altLang="ko-KR" sz="2000" dirty="0"/>
              <a:t> </a:t>
            </a:r>
            <a:r>
              <a:rPr lang="ko-KR" altLang="en-US" sz="2000" dirty="0"/>
              <a:t>콘텐츠 영역만 줄어들어야 합니다</a:t>
            </a:r>
            <a:r>
              <a:rPr lang="en-US" altLang="ko-KR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 err="1"/>
              <a:t>피그마에</a:t>
            </a:r>
            <a:r>
              <a:rPr lang="ko-KR" altLang="en-US" sz="2000" dirty="0"/>
              <a:t> 명시했던 브레이크포인트 사이즈에 맞추어 반응형에서 콘텐츠 영역만 줄어들도록 수정 부탁드립니다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B97DD-AC0B-8C2A-00A4-0FD80E0CA534}"/>
              </a:ext>
            </a:extLst>
          </p:cNvPr>
          <p:cNvSpPr/>
          <p:nvPr/>
        </p:nvSpPr>
        <p:spPr>
          <a:xfrm>
            <a:off x="3001818" y="2503670"/>
            <a:ext cx="5338618" cy="1850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폭 </a:t>
            </a:r>
            <a:r>
              <a:rPr lang="en-US" altLang="ko-KR" sz="2400" dirty="0">
                <a:solidFill>
                  <a:srgbClr val="FF0000"/>
                </a:solidFill>
              </a:rPr>
              <a:t>312px</a:t>
            </a:r>
            <a:r>
              <a:rPr lang="ko-KR" altLang="en-US" sz="2400" dirty="0">
                <a:solidFill>
                  <a:srgbClr val="FF0000"/>
                </a:solidFill>
              </a:rPr>
              <a:t>로 고정 완료</a:t>
            </a:r>
          </a:p>
        </p:txBody>
      </p:sp>
    </p:spTree>
    <p:extLst>
      <p:ext uri="{BB962C8B-B14F-4D97-AF65-F5344CB8AC3E}">
        <p14:creationId xmlns:p14="http://schemas.microsoft.com/office/powerpoint/2010/main" val="27849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A388C-F72E-CB10-8B44-8910DF98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892A91-1641-5D2C-066B-D484751C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25" y="1110253"/>
            <a:ext cx="3969204" cy="1792604"/>
          </a:xfrm>
        </p:spPr>
        <p:txBody>
          <a:bodyPr>
            <a:noAutofit/>
          </a:bodyPr>
          <a:lstStyle/>
          <a:p>
            <a:pPr algn="l"/>
            <a:r>
              <a:rPr lang="en-US" altLang="ko-KR" sz="1700" b="1" dirty="0"/>
              <a:t>1. </a:t>
            </a:r>
            <a:r>
              <a:rPr lang="ko-KR" altLang="en-US" sz="1700" b="1" dirty="0"/>
              <a:t>사이드바</a:t>
            </a:r>
          </a:p>
          <a:p>
            <a:pPr algn="l">
              <a:lnSpc>
                <a:spcPct val="160000"/>
              </a:lnSpc>
            </a:pPr>
            <a:r>
              <a:rPr lang="en-US" altLang="ko-KR" sz="1700" dirty="0"/>
              <a:t>2) </a:t>
            </a:r>
            <a:r>
              <a:rPr lang="ko-KR" altLang="en-US" sz="1700" dirty="0"/>
              <a:t>하위 메뉴간 마진 없어야 함</a:t>
            </a:r>
            <a:endParaRPr lang="en-US" altLang="ko-KR" sz="1700" dirty="0"/>
          </a:p>
          <a:p>
            <a:pPr algn="l">
              <a:lnSpc>
                <a:spcPct val="160000"/>
              </a:lnSpc>
            </a:pPr>
            <a:r>
              <a:rPr lang="en-US" altLang="ko-KR" sz="1700" dirty="0"/>
              <a:t>(</a:t>
            </a:r>
            <a:r>
              <a:rPr lang="ko-KR" altLang="en-US" sz="1700" dirty="0"/>
              <a:t>예</a:t>
            </a:r>
            <a:r>
              <a:rPr lang="en-US" altLang="ko-KR" sz="1700" dirty="0"/>
              <a:t>: '</a:t>
            </a:r>
            <a:r>
              <a:rPr lang="ko-KR" altLang="en-US" sz="1700" dirty="0"/>
              <a:t>메신저 접속</a:t>
            </a:r>
            <a:r>
              <a:rPr lang="en-US" altLang="ko-KR" sz="1700" dirty="0"/>
              <a:t>' </a:t>
            </a:r>
            <a:r>
              <a:rPr lang="ko-KR" altLang="en-US" sz="1700" dirty="0"/>
              <a:t>메뉴와 </a:t>
            </a:r>
            <a:r>
              <a:rPr lang="en-US" altLang="ko-KR" sz="1700" dirty="0"/>
              <a:t>'</a:t>
            </a:r>
            <a:r>
              <a:rPr lang="ko-KR" altLang="en-US" sz="1700" dirty="0"/>
              <a:t>메신저 확장 프로그램 설치</a:t>
            </a:r>
            <a:r>
              <a:rPr lang="en-US" altLang="ko-KR" sz="1700" dirty="0"/>
              <a:t>' </a:t>
            </a:r>
            <a:r>
              <a:rPr lang="ko-KR" altLang="en-US" sz="1700" dirty="0"/>
              <a:t>메뉴 사이 마진 없음</a:t>
            </a:r>
            <a:r>
              <a:rPr lang="en-US" altLang="ko-KR" sz="17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DC707-02DA-9446-23B1-8D036C1A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" y="1110254"/>
            <a:ext cx="6914897" cy="37455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92214A-85BF-65E6-DAD7-EB4DB1CD6871}"/>
              </a:ext>
            </a:extLst>
          </p:cNvPr>
          <p:cNvSpPr/>
          <p:nvPr/>
        </p:nvSpPr>
        <p:spPr>
          <a:xfrm>
            <a:off x="600075" y="2656114"/>
            <a:ext cx="1257754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D02E553-AE47-AA0A-E855-AC3FDDD5A692}"/>
              </a:ext>
            </a:extLst>
          </p:cNvPr>
          <p:cNvSpPr txBox="1">
            <a:spLocks/>
          </p:cNvSpPr>
          <p:nvPr/>
        </p:nvSpPr>
        <p:spPr>
          <a:xfrm>
            <a:off x="7743825" y="3207658"/>
            <a:ext cx="4230461" cy="317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altLang="ko-KR" sz="1500" dirty="0"/>
              <a:t>[</a:t>
            </a:r>
            <a:r>
              <a:rPr lang="ko-KR" altLang="en-US" sz="1500" dirty="0"/>
              <a:t>수정 요청</a:t>
            </a:r>
            <a:r>
              <a:rPr lang="en-US" altLang="ko-KR" sz="1500" dirty="0"/>
              <a:t>]</a:t>
            </a:r>
          </a:p>
          <a:p>
            <a:pPr algn="l">
              <a:lnSpc>
                <a:spcPct val="160000"/>
              </a:lnSpc>
            </a:pPr>
            <a:r>
              <a:rPr lang="ko-KR" altLang="en-US" sz="1500" dirty="0"/>
              <a:t>하위 메뉴 사이 마진 삭제</a:t>
            </a:r>
            <a:endParaRPr lang="en-US" altLang="ko-KR" sz="1500" dirty="0"/>
          </a:p>
          <a:p>
            <a:pPr algn="l">
              <a:lnSpc>
                <a:spcPct val="160000"/>
              </a:lnSpc>
            </a:pPr>
            <a:r>
              <a:rPr lang="en-US" altLang="ko-KR" sz="1500" dirty="0"/>
              <a:t>(</a:t>
            </a:r>
            <a:r>
              <a:rPr lang="ko-KR" altLang="en-US" sz="1500" dirty="0"/>
              <a:t>반응형에서 사이드바가 줄어들며 메뉴명이 </a:t>
            </a:r>
            <a:r>
              <a:rPr lang="en-US" altLang="ko-KR" sz="1500" dirty="0"/>
              <a:t>2</a:t>
            </a:r>
            <a:r>
              <a:rPr lang="ko-KR" altLang="en-US" sz="1500" dirty="0"/>
              <a:t>줄로 변하는 현상 때문에 마진을 넣으신 것 같습니다</a:t>
            </a:r>
            <a:r>
              <a:rPr lang="en-US" altLang="ko-KR" sz="1500" dirty="0"/>
              <a:t>.</a:t>
            </a:r>
          </a:p>
          <a:p>
            <a:pPr algn="l">
              <a:lnSpc>
                <a:spcPct val="160000"/>
              </a:lnSpc>
            </a:pPr>
            <a:r>
              <a:rPr lang="en-US" altLang="ko-KR" sz="1500" dirty="0"/>
              <a:t>ppt 1</a:t>
            </a:r>
            <a:r>
              <a:rPr lang="ko-KR" altLang="en-US" sz="1500" dirty="0"/>
              <a:t>페이지에서 </a:t>
            </a:r>
            <a:r>
              <a:rPr lang="ko-KR" altLang="en-US" sz="1500" dirty="0" err="1"/>
              <a:t>요청드린대로</a:t>
            </a:r>
            <a:r>
              <a:rPr lang="ko-KR" altLang="en-US" sz="1500" dirty="0"/>
              <a:t> 사이드바 크기 고정 시 마진이 </a:t>
            </a:r>
            <a:r>
              <a:rPr lang="ko-KR" altLang="en-US" sz="1500" dirty="0" err="1"/>
              <a:t>필요없을</a:t>
            </a:r>
            <a:r>
              <a:rPr lang="ko-KR" altLang="en-US" sz="1500" dirty="0"/>
              <a:t> 것 같습니다</a:t>
            </a:r>
            <a:r>
              <a:rPr lang="en-US" altLang="ko-KR" sz="1500" dirty="0"/>
              <a:t>.)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0F84F9-BFD7-0F9D-FB43-EAC47C61F7EA}"/>
              </a:ext>
            </a:extLst>
          </p:cNvPr>
          <p:cNvSpPr/>
          <p:nvPr/>
        </p:nvSpPr>
        <p:spPr>
          <a:xfrm>
            <a:off x="3001818" y="2503670"/>
            <a:ext cx="5338618" cy="1850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F0000"/>
                </a:solidFill>
              </a:rPr>
              <a:t>뎁스</a:t>
            </a:r>
            <a:r>
              <a:rPr lang="en-US" altLang="ko-KR" sz="2400" dirty="0">
                <a:solidFill>
                  <a:srgbClr val="FF0000"/>
                </a:solidFill>
              </a:rPr>
              <a:t>2 </a:t>
            </a:r>
            <a:r>
              <a:rPr lang="ko-KR" altLang="en-US" sz="2400" dirty="0">
                <a:solidFill>
                  <a:srgbClr val="FF0000"/>
                </a:solidFill>
              </a:rPr>
              <a:t>카테고리 간 </a:t>
            </a:r>
            <a:r>
              <a:rPr lang="en-US" altLang="ko-KR" sz="2400" dirty="0">
                <a:solidFill>
                  <a:srgbClr val="FF0000"/>
                </a:solidFill>
              </a:rPr>
              <a:t>space </a:t>
            </a:r>
            <a:r>
              <a:rPr lang="ko-KR" altLang="en-US" sz="2400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816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9766-F0F0-3B3B-B9C9-12E1EC74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1079F72-19E1-126A-7B6E-B71F888A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24" y="1110253"/>
            <a:ext cx="4230461" cy="1792604"/>
          </a:xfrm>
        </p:spPr>
        <p:txBody>
          <a:bodyPr>
            <a:noAutofit/>
          </a:bodyPr>
          <a:lstStyle/>
          <a:p>
            <a:pPr algn="l"/>
            <a:r>
              <a:rPr lang="en-US" altLang="ko-KR" sz="1700" b="1" dirty="0"/>
              <a:t>1. </a:t>
            </a:r>
            <a:r>
              <a:rPr lang="ko-KR" altLang="en-US" sz="1700" b="1" dirty="0"/>
              <a:t>사이드바</a:t>
            </a:r>
          </a:p>
          <a:p>
            <a:pPr algn="l">
              <a:lnSpc>
                <a:spcPct val="160000"/>
              </a:lnSpc>
            </a:pPr>
            <a:r>
              <a:rPr lang="en-US" altLang="ko-KR" sz="1700" dirty="0"/>
              <a:t>3) </a:t>
            </a:r>
            <a:r>
              <a:rPr lang="ko-KR" altLang="en-US" sz="1700" dirty="0"/>
              <a:t>사이드바 스크롤 시 검색 창 고정 안됨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7A729-8C84-2F7A-6986-02FA047C7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" y="1110254"/>
            <a:ext cx="6914897" cy="37455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B366EA-EFC1-52D5-F8EF-AC58EB3621CD}"/>
              </a:ext>
            </a:extLst>
          </p:cNvPr>
          <p:cNvSpPr/>
          <p:nvPr/>
        </p:nvSpPr>
        <p:spPr>
          <a:xfrm>
            <a:off x="600075" y="1796097"/>
            <a:ext cx="1359354" cy="56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08461B9-DC07-6867-F8DE-1CE920617F0F}"/>
              </a:ext>
            </a:extLst>
          </p:cNvPr>
          <p:cNvSpPr txBox="1">
            <a:spLocks/>
          </p:cNvSpPr>
          <p:nvPr/>
        </p:nvSpPr>
        <p:spPr>
          <a:xfrm>
            <a:off x="7743825" y="3207658"/>
            <a:ext cx="4230461" cy="317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altLang="ko-KR" sz="1500" dirty="0"/>
              <a:t>[</a:t>
            </a:r>
            <a:r>
              <a:rPr lang="ko-KR" altLang="en-US" sz="1500" dirty="0"/>
              <a:t>수정 요청</a:t>
            </a:r>
            <a:r>
              <a:rPr lang="en-US" altLang="ko-KR" sz="1500" dirty="0"/>
              <a:t>]</a:t>
            </a:r>
          </a:p>
          <a:p>
            <a:pPr algn="l">
              <a:lnSpc>
                <a:spcPct val="160000"/>
              </a:lnSpc>
            </a:pPr>
            <a:r>
              <a:rPr lang="ko-KR" altLang="en-US" sz="1600" dirty="0"/>
              <a:t>사이드바 메뉴 스크롤 시 검색 창 영역은 고정 요청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80FD1-6812-85AD-212D-B8BED289A80A}"/>
              </a:ext>
            </a:extLst>
          </p:cNvPr>
          <p:cNvSpPr/>
          <p:nvPr/>
        </p:nvSpPr>
        <p:spPr>
          <a:xfrm>
            <a:off x="3001818" y="2503670"/>
            <a:ext cx="5338618" cy="1850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검색 </a:t>
            </a:r>
            <a:r>
              <a:rPr lang="en-US" altLang="ko-KR" sz="2400" dirty="0">
                <a:solidFill>
                  <a:srgbClr val="FF0000"/>
                </a:solidFill>
              </a:rPr>
              <a:t>input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divider</a:t>
            </a:r>
            <a:r>
              <a:rPr lang="ko-KR" altLang="en-US" sz="2400" dirty="0">
                <a:solidFill>
                  <a:srgbClr val="FF0000"/>
                </a:solidFill>
              </a:rPr>
              <a:t>까지는 </a:t>
            </a:r>
            <a:r>
              <a:rPr lang="en-US" altLang="ko-KR" sz="2400" dirty="0">
                <a:solidFill>
                  <a:srgbClr val="FF0000"/>
                </a:solidFill>
              </a:rPr>
              <a:t>sticky</a:t>
            </a:r>
            <a:r>
              <a:rPr lang="ko-KR" altLang="en-US" sz="2400" dirty="0">
                <a:solidFill>
                  <a:srgbClr val="FF0000"/>
                </a:solidFill>
              </a:rPr>
              <a:t>하도록 수정 완료</a:t>
            </a:r>
          </a:p>
        </p:txBody>
      </p:sp>
    </p:spTree>
    <p:extLst>
      <p:ext uri="{BB962C8B-B14F-4D97-AF65-F5344CB8AC3E}">
        <p14:creationId xmlns:p14="http://schemas.microsoft.com/office/powerpoint/2010/main" val="11230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E058-EF1E-8E6A-84B1-F747E8C92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99B00FB-880E-D966-940F-677014E96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25" y="761486"/>
            <a:ext cx="4215946" cy="28961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700" b="1" dirty="0"/>
              <a:t>2.</a:t>
            </a:r>
            <a:r>
              <a:rPr lang="ko-KR" altLang="en-US" sz="1700" b="1" dirty="0"/>
              <a:t> 콘텐츠 영역</a:t>
            </a:r>
          </a:p>
          <a:p>
            <a:pPr algn="l">
              <a:lnSpc>
                <a:spcPct val="150000"/>
              </a:lnSpc>
            </a:pPr>
            <a:r>
              <a:rPr lang="ko-KR" altLang="en-US" sz="1700" dirty="0"/>
              <a:t>콘텐츠 </a:t>
            </a:r>
            <a:r>
              <a:rPr lang="en-US" altLang="ko-KR" sz="1700" dirty="0"/>
              <a:t>padding </a:t>
            </a:r>
            <a:r>
              <a:rPr lang="ko-KR" altLang="en-US" sz="1700" dirty="0"/>
              <a:t>아래 값으로 변경 요청</a:t>
            </a:r>
            <a:endParaRPr lang="en-US" altLang="ko-KR" sz="1700" dirty="0"/>
          </a:p>
          <a:p>
            <a:pPr algn="l">
              <a:lnSpc>
                <a:spcPct val="150000"/>
              </a:lnSpc>
            </a:pPr>
            <a:r>
              <a:rPr lang="en-US" altLang="ko-KR" sz="1700" dirty="0"/>
              <a:t>1) Top</a:t>
            </a:r>
            <a:r>
              <a:rPr lang="ko-KR" altLang="en-US" sz="1700" dirty="0"/>
              <a:t> </a:t>
            </a:r>
            <a:r>
              <a:rPr lang="en-US" altLang="ko-KR" sz="1700" dirty="0"/>
              <a:t>padding:</a:t>
            </a:r>
            <a:r>
              <a:rPr lang="ko-KR" altLang="en-US" sz="1700" dirty="0"/>
              <a:t> </a:t>
            </a:r>
            <a:r>
              <a:rPr lang="en-US" altLang="ko-KR" sz="1700" dirty="0"/>
              <a:t>40px,</a:t>
            </a:r>
            <a:br>
              <a:rPr lang="en-US" altLang="ko-KR" sz="1700" dirty="0"/>
            </a:br>
            <a:r>
              <a:rPr lang="en-US" altLang="ko-KR" sz="1700" dirty="0"/>
              <a:t>    Bottom padding: 32px</a:t>
            </a:r>
            <a:br>
              <a:rPr lang="en-US" altLang="ko-KR" sz="1700" dirty="0"/>
            </a:br>
            <a:r>
              <a:rPr lang="en-US" altLang="ko-KR" sz="1700" dirty="0"/>
              <a:t>2) Top, Bottom padding: 24px</a:t>
            </a:r>
          </a:p>
          <a:p>
            <a:pPr algn="l">
              <a:lnSpc>
                <a:spcPct val="150000"/>
              </a:lnSpc>
            </a:pPr>
            <a:r>
              <a:rPr lang="en-US" altLang="ko-KR" sz="1700" dirty="0"/>
              <a:t>*</a:t>
            </a:r>
            <a:r>
              <a:rPr lang="ko-KR" altLang="en-US" sz="1700" dirty="0" err="1"/>
              <a:t>피그마</a:t>
            </a:r>
            <a:r>
              <a:rPr lang="ko-KR" altLang="en-US" sz="1700" dirty="0"/>
              <a:t> 참고 부탁드립니다</a:t>
            </a:r>
            <a:r>
              <a:rPr lang="en-US" altLang="ko-KR" sz="1700" dirty="0"/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7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62B392-5F3C-531B-9C4A-BBC7DF547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77" y="761486"/>
            <a:ext cx="7044595" cy="5339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922389-9DA3-BEF9-CA7D-E3EF54F7585F}"/>
              </a:ext>
            </a:extLst>
          </p:cNvPr>
          <p:cNvSpPr/>
          <p:nvPr/>
        </p:nvSpPr>
        <p:spPr>
          <a:xfrm>
            <a:off x="1862968" y="1756216"/>
            <a:ext cx="5680104" cy="957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966CC-3419-7E4D-F92F-55FF7EF2C463}"/>
              </a:ext>
            </a:extLst>
          </p:cNvPr>
          <p:cNvSpPr/>
          <p:nvPr/>
        </p:nvSpPr>
        <p:spPr>
          <a:xfrm>
            <a:off x="1862968" y="2714171"/>
            <a:ext cx="5680104" cy="714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89B59DF-3647-FAE4-04C4-0209A4EE5707}"/>
              </a:ext>
            </a:extLst>
          </p:cNvPr>
          <p:cNvSpPr/>
          <p:nvPr/>
        </p:nvSpPr>
        <p:spPr>
          <a:xfrm>
            <a:off x="1725082" y="181428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C6C710-75DB-DFE5-D693-5AB22660BFA4}"/>
              </a:ext>
            </a:extLst>
          </p:cNvPr>
          <p:cNvSpPr/>
          <p:nvPr/>
        </p:nvSpPr>
        <p:spPr>
          <a:xfrm>
            <a:off x="1725082" y="2815757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B00248-B1FF-6C88-EA1B-81F374E9CB4A}"/>
              </a:ext>
            </a:extLst>
          </p:cNvPr>
          <p:cNvCxnSpPr>
            <a:cxnSpLocks/>
          </p:cNvCxnSpPr>
          <p:nvPr/>
        </p:nvCxnSpPr>
        <p:spPr>
          <a:xfrm>
            <a:off x="2380342" y="1727188"/>
            <a:ext cx="0" cy="333842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F9C3A0-1C21-3183-64B4-AFCAC6738A6B}"/>
              </a:ext>
            </a:extLst>
          </p:cNvPr>
          <p:cNvCxnSpPr>
            <a:cxnSpLocks/>
          </p:cNvCxnSpPr>
          <p:nvPr/>
        </p:nvCxnSpPr>
        <p:spPr>
          <a:xfrm>
            <a:off x="2402113" y="2467430"/>
            <a:ext cx="0" cy="22560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83B820-EC8C-C455-B2BE-70FBEE6A679C}"/>
              </a:ext>
            </a:extLst>
          </p:cNvPr>
          <p:cNvCxnSpPr>
            <a:cxnSpLocks/>
          </p:cNvCxnSpPr>
          <p:nvPr/>
        </p:nvCxnSpPr>
        <p:spPr>
          <a:xfrm>
            <a:off x="2663371" y="2714171"/>
            <a:ext cx="0" cy="21771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B6F6CC-9F45-9B24-5A27-2F99690DADBD}"/>
              </a:ext>
            </a:extLst>
          </p:cNvPr>
          <p:cNvCxnSpPr>
            <a:cxnSpLocks/>
          </p:cNvCxnSpPr>
          <p:nvPr/>
        </p:nvCxnSpPr>
        <p:spPr>
          <a:xfrm>
            <a:off x="2663370" y="3280229"/>
            <a:ext cx="0" cy="14877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D0E8F9-528B-9041-7941-221AB5379B58}"/>
              </a:ext>
            </a:extLst>
          </p:cNvPr>
          <p:cNvSpPr/>
          <p:nvPr/>
        </p:nvSpPr>
        <p:spPr>
          <a:xfrm>
            <a:off x="3001818" y="2503670"/>
            <a:ext cx="5338618" cy="1850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 err="1">
                <a:solidFill>
                  <a:srgbClr val="FF0000"/>
                </a:solidFill>
              </a:rPr>
              <a:t>뎁스</a:t>
            </a:r>
            <a:r>
              <a:rPr lang="ko-KR" altLang="en-US" sz="2400" dirty="0">
                <a:solidFill>
                  <a:srgbClr val="FF0000"/>
                </a:solidFill>
              </a:rPr>
              <a:t> 카테고리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 err="1">
                <a:solidFill>
                  <a:srgbClr val="FF0000"/>
                </a:solidFill>
              </a:rPr>
              <a:t>뎁스</a:t>
            </a:r>
            <a:r>
              <a:rPr lang="ko-KR" altLang="en-US" sz="2400" dirty="0">
                <a:solidFill>
                  <a:srgbClr val="FF0000"/>
                </a:solidFill>
              </a:rPr>
              <a:t> 카테고리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상하 패딩 픽셀 수정 완료</a:t>
            </a:r>
          </a:p>
        </p:txBody>
      </p:sp>
    </p:spTree>
    <p:extLst>
      <p:ext uri="{BB962C8B-B14F-4D97-AF65-F5344CB8AC3E}">
        <p14:creationId xmlns:p14="http://schemas.microsoft.com/office/powerpoint/2010/main" val="124649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17DB0-549A-2075-8B74-6849A0F3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200303-72CF-9815-26D3-DA26B9CF3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0971" y="761487"/>
            <a:ext cx="4368800" cy="1256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700" b="1" dirty="0"/>
              <a:t>3.</a:t>
            </a:r>
            <a:r>
              <a:rPr lang="ko-KR" altLang="en-US" sz="1700" b="1" dirty="0"/>
              <a:t> 헤더</a:t>
            </a:r>
          </a:p>
          <a:p>
            <a:pPr algn="l">
              <a:lnSpc>
                <a:spcPct val="150000"/>
              </a:lnSpc>
            </a:pPr>
            <a:r>
              <a:rPr lang="ko-KR" altLang="en-US" sz="1700" dirty="0"/>
              <a:t>반응형에서 로고 이미지 깨지는 현상</a:t>
            </a:r>
            <a:endParaRPr lang="en-US" altLang="ko-KR" sz="1700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B26A876-9E40-1003-B300-82586ED03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1" y="673885"/>
            <a:ext cx="2785434" cy="505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1F3E3D-CC89-4572-F973-A44F6A7D0422}"/>
              </a:ext>
            </a:extLst>
          </p:cNvPr>
          <p:cNvSpPr/>
          <p:nvPr/>
        </p:nvSpPr>
        <p:spPr>
          <a:xfrm>
            <a:off x="1343506" y="740849"/>
            <a:ext cx="717524" cy="384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8B756B8-6D3C-7B4E-EB22-4AA201DC024B}"/>
              </a:ext>
            </a:extLst>
          </p:cNvPr>
          <p:cNvSpPr txBox="1">
            <a:spLocks/>
          </p:cNvSpPr>
          <p:nvPr/>
        </p:nvSpPr>
        <p:spPr>
          <a:xfrm>
            <a:off x="7590971" y="2456649"/>
            <a:ext cx="4383315" cy="317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altLang="ko-KR" sz="1500" dirty="0"/>
              <a:t>[</a:t>
            </a:r>
            <a:r>
              <a:rPr lang="ko-KR" altLang="en-US" sz="1500" dirty="0"/>
              <a:t>수정 요청</a:t>
            </a:r>
            <a:r>
              <a:rPr lang="en-US" altLang="ko-KR" sz="1500" dirty="0"/>
              <a:t>]</a:t>
            </a:r>
          </a:p>
          <a:p>
            <a:pPr algn="l">
              <a:lnSpc>
                <a:spcPct val="160000"/>
              </a:lnSpc>
            </a:pPr>
            <a:r>
              <a:rPr lang="ko-KR" altLang="en-US" sz="1500" dirty="0"/>
              <a:t>반응형 화면에서 </a:t>
            </a:r>
            <a:r>
              <a:rPr lang="ko-KR" altLang="en-US" sz="1500" dirty="0" err="1"/>
              <a:t>로고이미지가</a:t>
            </a:r>
            <a:r>
              <a:rPr lang="ko-KR" altLang="en-US" sz="1500" dirty="0"/>
              <a:t> 깨지지 않도록 수정 요청</a:t>
            </a:r>
            <a:endParaRPr lang="en-US" altLang="ko-KR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322817-319C-72F2-0E1D-96EC3EB3C885}"/>
              </a:ext>
            </a:extLst>
          </p:cNvPr>
          <p:cNvSpPr/>
          <p:nvPr/>
        </p:nvSpPr>
        <p:spPr>
          <a:xfrm>
            <a:off x="3001818" y="2503670"/>
            <a:ext cx="5338618" cy="1850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가로 </a:t>
            </a:r>
            <a:r>
              <a:rPr lang="en-US" altLang="ko-KR" sz="2400" dirty="0">
                <a:solidFill>
                  <a:srgbClr val="FF0000"/>
                </a:solidFill>
              </a:rPr>
              <a:t>640</a:t>
            </a:r>
            <a:r>
              <a:rPr lang="ko-KR" altLang="en-US" sz="2400" dirty="0">
                <a:solidFill>
                  <a:srgbClr val="FF0000"/>
                </a:solidFill>
              </a:rPr>
              <a:t>까지 문제 없으나 </a:t>
            </a:r>
            <a:r>
              <a:rPr lang="en-US" altLang="ko-KR" sz="2400" dirty="0">
                <a:solidFill>
                  <a:srgbClr val="FF0000"/>
                </a:solidFill>
              </a:rPr>
              <a:t>450</a:t>
            </a:r>
            <a:r>
              <a:rPr lang="ko-KR" altLang="en-US" sz="2400" dirty="0">
                <a:solidFill>
                  <a:srgbClr val="FF0000"/>
                </a:solidFill>
              </a:rPr>
              <a:t>이하로 내려가면 로고와 언어 변경이 충돌하면서 이미지가 축소됨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깨짐 방지를 위해서 그림 사이즈를 반응형으로 변경함</a:t>
            </a:r>
          </a:p>
        </p:txBody>
      </p:sp>
    </p:spTree>
    <p:extLst>
      <p:ext uri="{BB962C8B-B14F-4D97-AF65-F5344CB8AC3E}">
        <p14:creationId xmlns:p14="http://schemas.microsoft.com/office/powerpoint/2010/main" val="63169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252</Words>
  <Application>Microsoft Office PowerPoint</Application>
  <PresentationFormat>와이드스크린</PresentationFormat>
  <Paragraphs>36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 서영</dc:creator>
  <cp:lastModifiedBy>중재 이</cp:lastModifiedBy>
  <cp:revision>88</cp:revision>
  <dcterms:created xsi:type="dcterms:W3CDTF">2025-01-02T01:10:52Z</dcterms:created>
  <dcterms:modified xsi:type="dcterms:W3CDTF">2025-01-06T04:00:21Z</dcterms:modified>
</cp:coreProperties>
</file>