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4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5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5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56" name="" descr=""/>
          <p:cNvPicPr/>
          <p:nvPr/>
        </p:nvPicPr>
        <p:blipFill>
          <a:blip r:embed="rId2"/>
          <a:stretch>
            <a:fillRect/>
          </a:stretch>
        </p:blipFill>
        <p:spPr>
          <a:xfrm>
            <a:off x="2079000" y="1604520"/>
            <a:ext cx="4984920" cy="3977280"/>
          </a:xfrm>
          <a:prstGeom prst="rect">
            <a:avLst/>
          </a:prstGeom>
          <a:ln>
            <a:noFill/>
          </a:ln>
        </p:spPr>
      </p:pic>
      <p:pic>
        <p:nvPicPr>
          <p:cNvPr id="5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7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8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9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9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98" name="" descr=""/>
          <p:cNvPicPr/>
          <p:nvPr/>
        </p:nvPicPr>
        <p:blipFill>
          <a:blip r:embed="rId2"/>
          <a:stretch>
            <a:fillRect/>
          </a:stretch>
        </p:blipFill>
        <p:spPr>
          <a:xfrm>
            <a:off x="2079000" y="1604520"/>
            <a:ext cx="4984920" cy="3977280"/>
          </a:xfrm>
          <a:prstGeom prst="rect">
            <a:avLst/>
          </a:prstGeom>
          <a:ln>
            <a:noFill/>
          </a:ln>
        </p:spPr>
      </p:pic>
      <p:pic>
        <p:nvPicPr>
          <p:cNvPr id="9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0" cy="6858000"/>
          </a:xfrm>
          <a:prstGeom prst="line">
            <a:avLst/>
          </a:prstGeom>
          <a:ln w="38160">
            <a:solidFill>
              <a:srgbClr val="fec2ae"/>
            </a:solidFill>
            <a:round/>
          </a:ln>
        </p:spPr>
      </p:sp>
      <p:sp>
        <p:nvSpPr>
          <p:cNvPr id="1" name="Line 2"/>
          <p:cNvSpPr/>
          <p:nvPr/>
        </p:nvSpPr>
        <p:spPr>
          <a:xfrm>
            <a:off x="75960" y="0"/>
            <a:ext cx="0" cy="6858000"/>
          </a:xfrm>
          <a:prstGeom prst="line">
            <a:avLst/>
          </a:prstGeom>
          <a:ln w="57240">
            <a:solidFill>
              <a:srgbClr val="fec2ae"/>
            </a:solidFill>
            <a:round/>
          </a:ln>
        </p:spPr>
      </p:sp>
      <p:sp>
        <p:nvSpPr>
          <p:cNvPr id="2" name="Line 3"/>
          <p:cNvSpPr/>
          <p:nvPr/>
        </p:nvSpPr>
        <p:spPr>
          <a:xfrm>
            <a:off x="8991360" y="0"/>
            <a:ext cx="0" cy="6858000"/>
          </a:xfrm>
          <a:prstGeom prst="line">
            <a:avLst/>
          </a:prstGeom>
          <a:ln w="19080">
            <a:solidFill>
              <a:srgbClr val="fe8637"/>
            </a:solidFill>
            <a:round/>
          </a:ln>
        </p:spPr>
      </p:sp>
      <p:sp>
        <p:nvSpPr>
          <p:cNvPr id="3" name="CustomShape 4"/>
          <p:cNvSpPr/>
          <p:nvPr/>
        </p:nvSpPr>
        <p:spPr>
          <a:xfrm>
            <a:off x="8839080" y="0"/>
            <a:ext cx="304200" cy="6857280"/>
          </a:xfrm>
          <a:prstGeom prst="rect">
            <a:avLst/>
          </a:prstGeom>
          <a:solidFill>
            <a:srgbClr val="fec2ae"/>
          </a:solidFill>
          <a:ln w="38160">
            <a:noFill/>
          </a:ln>
        </p:spPr>
      </p:sp>
      <p:sp>
        <p:nvSpPr>
          <p:cNvPr id="4" name="Line 5"/>
          <p:cNvSpPr/>
          <p:nvPr/>
        </p:nvSpPr>
        <p:spPr>
          <a:xfrm>
            <a:off x="8915400" y="0"/>
            <a:ext cx="0" cy="6858000"/>
          </a:xfrm>
          <a:prstGeom prst="line">
            <a:avLst/>
          </a:prstGeom>
          <a:ln w="9360">
            <a:solidFill>
              <a:srgbClr val="fe8637"/>
            </a:solidFill>
            <a:round/>
          </a:ln>
        </p:spPr>
      </p:sp>
      <p:sp>
        <p:nvSpPr>
          <p:cNvPr id="5" name="CustomShape 6"/>
          <p:cNvSpPr/>
          <p:nvPr/>
        </p:nvSpPr>
        <p:spPr>
          <a:xfrm>
            <a:off x="8156520" y="5715000"/>
            <a:ext cx="547920" cy="547920"/>
          </a:xfrm>
          <a:prstGeom prst="ellipse">
            <a:avLst/>
          </a:prstGeom>
          <a:solidFill>
            <a:srgbClr val="fe8637"/>
          </a:solidFill>
          <a:ln w="38160">
            <a:noFill/>
          </a:ln>
        </p:spPr>
      </p:sp>
      <p:sp>
        <p:nvSpPr>
          <p:cNvPr id="6" name="CustomShape 7"/>
          <p:cNvSpPr/>
          <p:nvPr/>
        </p:nvSpPr>
        <p:spPr>
          <a:xfrm>
            <a:off x="380880" y="0"/>
            <a:ext cx="608760" cy="6857280"/>
          </a:xfrm>
          <a:prstGeom prst="rect">
            <a:avLst/>
          </a:prstGeom>
          <a:solidFill>
            <a:srgbClr val="fec2ae"/>
          </a:solidFill>
          <a:ln w="38160">
            <a:noFill/>
          </a:ln>
        </p:spPr>
      </p:sp>
      <p:sp>
        <p:nvSpPr>
          <p:cNvPr id="7" name="CustomShape 8"/>
          <p:cNvSpPr/>
          <p:nvPr/>
        </p:nvSpPr>
        <p:spPr>
          <a:xfrm>
            <a:off x="276480" y="0"/>
            <a:ext cx="104040" cy="6857280"/>
          </a:xfrm>
          <a:prstGeom prst="rect">
            <a:avLst/>
          </a:prstGeom>
          <a:solidFill>
            <a:srgbClr val="fed9cd"/>
          </a:solidFill>
          <a:ln w="38160">
            <a:noFill/>
          </a:ln>
        </p:spPr>
      </p:sp>
      <p:sp>
        <p:nvSpPr>
          <p:cNvPr id="8" name="CustomShape 9"/>
          <p:cNvSpPr/>
          <p:nvPr/>
        </p:nvSpPr>
        <p:spPr>
          <a:xfrm>
            <a:off x="990720" y="0"/>
            <a:ext cx="181080" cy="6857280"/>
          </a:xfrm>
          <a:prstGeom prst="rect">
            <a:avLst/>
          </a:prstGeom>
          <a:solidFill>
            <a:srgbClr val="fed9cd"/>
          </a:solidFill>
          <a:ln w="38160">
            <a:noFill/>
          </a:ln>
        </p:spPr>
      </p:sp>
      <p:sp>
        <p:nvSpPr>
          <p:cNvPr id="9" name="CustomShape 10"/>
          <p:cNvSpPr/>
          <p:nvPr/>
        </p:nvSpPr>
        <p:spPr>
          <a:xfrm>
            <a:off x="1141200" y="0"/>
            <a:ext cx="229680" cy="6857280"/>
          </a:xfrm>
          <a:prstGeom prst="rect">
            <a:avLst/>
          </a:prstGeom>
          <a:solidFill>
            <a:srgbClr val="feede8"/>
          </a:solidFill>
          <a:ln w="38160">
            <a:noFill/>
          </a:ln>
        </p:spPr>
      </p:sp>
      <p:sp>
        <p:nvSpPr>
          <p:cNvPr id="10" name="Line 11"/>
          <p:cNvSpPr/>
          <p:nvPr/>
        </p:nvSpPr>
        <p:spPr>
          <a:xfrm>
            <a:off x="106200" y="0"/>
            <a:ext cx="0" cy="6858000"/>
          </a:xfrm>
          <a:prstGeom prst="line">
            <a:avLst/>
          </a:prstGeom>
          <a:ln w="57240">
            <a:solidFill>
              <a:srgbClr val="fec2ae"/>
            </a:solidFill>
            <a:round/>
          </a:ln>
        </p:spPr>
      </p:sp>
      <p:sp>
        <p:nvSpPr>
          <p:cNvPr id="11" name="Line 12"/>
          <p:cNvSpPr/>
          <p:nvPr/>
        </p:nvSpPr>
        <p:spPr>
          <a:xfrm>
            <a:off x="914400" y="0"/>
            <a:ext cx="0" cy="6858000"/>
          </a:xfrm>
          <a:prstGeom prst="line">
            <a:avLst/>
          </a:prstGeom>
          <a:ln w="57240">
            <a:solidFill>
              <a:srgbClr val="feede8"/>
            </a:solidFill>
            <a:round/>
          </a:ln>
        </p:spPr>
      </p:sp>
      <p:sp>
        <p:nvSpPr>
          <p:cNvPr id="12" name="Line 13"/>
          <p:cNvSpPr/>
          <p:nvPr/>
        </p:nvSpPr>
        <p:spPr>
          <a:xfrm>
            <a:off x="853920" y="0"/>
            <a:ext cx="0" cy="6858000"/>
          </a:xfrm>
          <a:prstGeom prst="line">
            <a:avLst/>
          </a:prstGeom>
          <a:ln w="57240">
            <a:solidFill>
              <a:srgbClr val="fec2ae"/>
            </a:solidFill>
            <a:round/>
          </a:ln>
        </p:spPr>
      </p:sp>
      <p:sp>
        <p:nvSpPr>
          <p:cNvPr id="13" name="Line 14"/>
          <p:cNvSpPr/>
          <p:nvPr/>
        </p:nvSpPr>
        <p:spPr>
          <a:xfrm>
            <a:off x="1726560" y="0"/>
            <a:ext cx="0" cy="6858000"/>
          </a:xfrm>
          <a:prstGeom prst="line">
            <a:avLst/>
          </a:prstGeom>
          <a:ln w="28440">
            <a:solidFill>
              <a:srgbClr val="fec2ae"/>
            </a:solidFill>
            <a:round/>
          </a:ln>
        </p:spPr>
      </p:sp>
      <p:sp>
        <p:nvSpPr>
          <p:cNvPr id="14" name="Line 15"/>
          <p:cNvSpPr/>
          <p:nvPr/>
        </p:nvSpPr>
        <p:spPr>
          <a:xfrm>
            <a:off x="1066680" y="0"/>
            <a:ext cx="0" cy="6858000"/>
          </a:xfrm>
          <a:prstGeom prst="line">
            <a:avLst/>
          </a:prstGeom>
          <a:ln w="9360">
            <a:solidFill>
              <a:srgbClr val="fec2ae"/>
            </a:solidFill>
            <a:round/>
          </a:ln>
        </p:spPr>
      </p:sp>
      <p:sp>
        <p:nvSpPr>
          <p:cNvPr id="15" name="Line 16"/>
          <p:cNvSpPr/>
          <p:nvPr/>
        </p:nvSpPr>
        <p:spPr>
          <a:xfrm>
            <a:off x="9113760" y="0"/>
            <a:ext cx="0" cy="6858000"/>
          </a:xfrm>
          <a:prstGeom prst="line">
            <a:avLst/>
          </a:prstGeom>
          <a:ln w="57240">
            <a:solidFill>
              <a:srgbClr val="fec2ae"/>
            </a:solidFill>
            <a:round/>
          </a:ln>
        </p:spPr>
      </p:sp>
      <p:sp>
        <p:nvSpPr>
          <p:cNvPr id="16" name="CustomShape 17"/>
          <p:cNvSpPr/>
          <p:nvPr/>
        </p:nvSpPr>
        <p:spPr>
          <a:xfrm>
            <a:off x="1219320" y="0"/>
            <a:ext cx="75600" cy="6857280"/>
          </a:xfrm>
          <a:prstGeom prst="rect">
            <a:avLst/>
          </a:prstGeom>
          <a:solidFill>
            <a:srgbClr val="fec2ae"/>
          </a:solidFill>
          <a:ln w="38160">
            <a:noFill/>
          </a:ln>
        </p:spPr>
      </p:sp>
      <p:sp>
        <p:nvSpPr>
          <p:cNvPr id="17" name="CustomShape 18"/>
          <p:cNvSpPr/>
          <p:nvPr/>
        </p:nvSpPr>
        <p:spPr>
          <a:xfrm>
            <a:off x="609480" y="3429000"/>
            <a:ext cx="1294560" cy="1294560"/>
          </a:xfrm>
          <a:prstGeom prst="ellipse">
            <a:avLst/>
          </a:prstGeom>
          <a:solidFill>
            <a:srgbClr val="fe8637"/>
          </a:solidFill>
          <a:ln w="38160">
            <a:noFill/>
          </a:ln>
        </p:spPr>
      </p:sp>
      <p:sp>
        <p:nvSpPr>
          <p:cNvPr id="18" name="CustomShape 19"/>
          <p:cNvSpPr/>
          <p:nvPr/>
        </p:nvSpPr>
        <p:spPr>
          <a:xfrm>
            <a:off x="1309680" y="4866840"/>
            <a:ext cx="640800" cy="640800"/>
          </a:xfrm>
          <a:prstGeom prst="ellipse">
            <a:avLst/>
          </a:prstGeom>
          <a:solidFill>
            <a:srgbClr val="fe8637"/>
          </a:solidFill>
          <a:ln w="28440">
            <a:noFill/>
          </a:ln>
        </p:spPr>
      </p:sp>
      <p:sp>
        <p:nvSpPr>
          <p:cNvPr id="19" name="CustomShape 20"/>
          <p:cNvSpPr/>
          <p:nvPr/>
        </p:nvSpPr>
        <p:spPr>
          <a:xfrm>
            <a:off x="1091160" y="5500800"/>
            <a:ext cx="136440" cy="136440"/>
          </a:xfrm>
          <a:prstGeom prst="ellipse">
            <a:avLst/>
          </a:prstGeom>
          <a:solidFill>
            <a:srgbClr val="fe8637"/>
          </a:solidFill>
          <a:ln w="12600">
            <a:noFill/>
          </a:ln>
        </p:spPr>
      </p:sp>
      <p:sp>
        <p:nvSpPr>
          <p:cNvPr id="20" name="CustomShape 21"/>
          <p:cNvSpPr/>
          <p:nvPr/>
        </p:nvSpPr>
        <p:spPr>
          <a:xfrm>
            <a:off x="1664280" y="5788080"/>
            <a:ext cx="273600" cy="273600"/>
          </a:xfrm>
          <a:prstGeom prst="ellipse">
            <a:avLst/>
          </a:prstGeom>
          <a:solidFill>
            <a:srgbClr val="fe8637"/>
          </a:solidFill>
          <a:ln w="12600">
            <a:noFill/>
          </a:ln>
        </p:spPr>
      </p:sp>
      <p:sp>
        <p:nvSpPr>
          <p:cNvPr id="21" name="CustomShape 22"/>
          <p:cNvSpPr/>
          <p:nvPr/>
        </p:nvSpPr>
        <p:spPr>
          <a:xfrm>
            <a:off x="1905120" y="4495680"/>
            <a:ext cx="365040" cy="365040"/>
          </a:xfrm>
          <a:prstGeom prst="ellipse">
            <a:avLst/>
          </a:prstGeom>
          <a:solidFill>
            <a:srgbClr val="fe8637"/>
          </a:solidFill>
          <a:ln w="28440">
            <a:noFill/>
          </a:ln>
        </p:spPr>
      </p:sp>
      <p:sp>
        <p:nvSpPr>
          <p:cNvPr id="22" name="PlaceHolder 23"/>
          <p:cNvSpPr>
            <a:spLocks noGrp="1"/>
          </p:cNvSpPr>
          <p:nvPr>
            <p:ph type="title"/>
          </p:nvPr>
        </p:nvSpPr>
        <p:spPr>
          <a:xfrm>
            <a:off x="457200" y="274680"/>
            <a:ext cx="7466760" cy="1142640"/>
          </a:xfrm>
          <a:prstGeom prst="rect">
            <a:avLst/>
          </a:prstGeom>
        </p:spPr>
        <p:txBody>
          <a:bodyPr lIns="0" rIns="0" tIns="0" bIns="0" anchor="ctr"/>
          <a:p>
            <a:r>
              <a:rPr lang="en-US">
                <a:latin typeface="Arial"/>
              </a:rPr>
              <a:t>Click to edit the title text format</a:t>
            </a:r>
            <a:endParaRPr/>
          </a:p>
        </p:txBody>
      </p:sp>
      <p:sp>
        <p:nvSpPr>
          <p:cNvPr id="23" name="PlaceHolder 2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 name="Line 1"/>
          <p:cNvSpPr/>
          <p:nvPr/>
        </p:nvSpPr>
        <p:spPr>
          <a:xfrm>
            <a:off x="8762760" y="0"/>
            <a:ext cx="0" cy="6858000"/>
          </a:xfrm>
          <a:prstGeom prst="line">
            <a:avLst/>
          </a:prstGeom>
          <a:ln w="38160">
            <a:solidFill>
              <a:srgbClr val="fec2ae"/>
            </a:solidFill>
            <a:round/>
          </a:ln>
        </p:spPr>
      </p:sp>
      <p:sp>
        <p:nvSpPr>
          <p:cNvPr id="59" name="Line 2"/>
          <p:cNvSpPr/>
          <p:nvPr/>
        </p:nvSpPr>
        <p:spPr>
          <a:xfrm>
            <a:off x="75960" y="0"/>
            <a:ext cx="0" cy="6858000"/>
          </a:xfrm>
          <a:prstGeom prst="line">
            <a:avLst/>
          </a:prstGeom>
          <a:ln w="57240">
            <a:solidFill>
              <a:srgbClr val="fec2ae"/>
            </a:solidFill>
            <a:round/>
          </a:ln>
        </p:spPr>
      </p:sp>
      <p:sp>
        <p:nvSpPr>
          <p:cNvPr id="60" name="Line 3"/>
          <p:cNvSpPr/>
          <p:nvPr/>
        </p:nvSpPr>
        <p:spPr>
          <a:xfrm>
            <a:off x="8991360" y="0"/>
            <a:ext cx="0" cy="6858000"/>
          </a:xfrm>
          <a:prstGeom prst="line">
            <a:avLst/>
          </a:prstGeom>
          <a:ln w="19080">
            <a:solidFill>
              <a:srgbClr val="fe8637"/>
            </a:solidFill>
            <a:round/>
          </a:ln>
        </p:spPr>
      </p:sp>
      <p:sp>
        <p:nvSpPr>
          <p:cNvPr id="61" name="CustomShape 4"/>
          <p:cNvSpPr/>
          <p:nvPr/>
        </p:nvSpPr>
        <p:spPr>
          <a:xfrm>
            <a:off x="8839080" y="0"/>
            <a:ext cx="304200" cy="6857280"/>
          </a:xfrm>
          <a:prstGeom prst="rect">
            <a:avLst/>
          </a:prstGeom>
          <a:solidFill>
            <a:srgbClr val="fec2ae"/>
          </a:solidFill>
          <a:ln w="38160">
            <a:noFill/>
          </a:ln>
        </p:spPr>
      </p:sp>
      <p:sp>
        <p:nvSpPr>
          <p:cNvPr id="62" name="Line 5"/>
          <p:cNvSpPr/>
          <p:nvPr/>
        </p:nvSpPr>
        <p:spPr>
          <a:xfrm>
            <a:off x="8915400" y="0"/>
            <a:ext cx="0" cy="6858000"/>
          </a:xfrm>
          <a:prstGeom prst="line">
            <a:avLst/>
          </a:prstGeom>
          <a:ln w="9360">
            <a:solidFill>
              <a:srgbClr val="fe8637"/>
            </a:solidFill>
            <a:round/>
          </a:ln>
        </p:spPr>
      </p:sp>
      <p:sp>
        <p:nvSpPr>
          <p:cNvPr id="63" name="CustomShape 6"/>
          <p:cNvSpPr/>
          <p:nvPr/>
        </p:nvSpPr>
        <p:spPr>
          <a:xfrm>
            <a:off x="8156520" y="5715000"/>
            <a:ext cx="547920" cy="547920"/>
          </a:xfrm>
          <a:prstGeom prst="ellipse">
            <a:avLst/>
          </a:prstGeom>
          <a:solidFill>
            <a:srgbClr val="fe8637"/>
          </a:solidFill>
          <a:ln w="38160">
            <a:noFill/>
          </a:ln>
        </p:spPr>
      </p:sp>
      <p:sp>
        <p:nvSpPr>
          <p:cNvPr id="64" name="PlaceHolder 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65"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1143000" y="1523880"/>
            <a:ext cx="7543080" cy="1893600"/>
          </a:xfrm>
          <a:prstGeom prst="rect">
            <a:avLst/>
          </a:prstGeom>
          <a:noFill/>
          <a:ln>
            <a:noFill/>
          </a:ln>
        </p:spPr>
        <p:txBody>
          <a:bodyPr lIns="90000" rIns="90000" tIns="45000" bIns="45000" anchor="b"/>
          <a:p>
            <a:r>
              <a:rPr b="1" lang="en-US" sz="5000">
                <a:solidFill>
                  <a:srgbClr val="575f6d"/>
                </a:solidFill>
                <a:latin typeface="Century Schoolbook"/>
              </a:rPr>
              <a:t>Challenge 5</a:t>
            </a:r>
            <a:endParaRPr/>
          </a:p>
          <a:p>
            <a:pPr algn="ctr">
              <a:lnSpc>
                <a:spcPct val="100000"/>
              </a:lnSpc>
            </a:pPr>
            <a:r>
              <a:rPr b="1" lang="en-US" sz="5000">
                <a:solidFill>
                  <a:srgbClr val="575f6d"/>
                </a:solidFill>
                <a:latin typeface="Century Schoolbook"/>
              </a:rPr>
              <a:t> </a:t>
            </a:r>
            <a:r>
              <a:rPr b="1" lang="en-US" sz="5000">
                <a:solidFill>
                  <a:srgbClr val="575f6d"/>
                </a:solidFill>
                <a:latin typeface="Century Schoolbook"/>
              </a:rPr>
              <a:t>Satellite/Aerial Image Retrieval</a:t>
            </a:r>
            <a:endParaRPr/>
          </a:p>
        </p:txBody>
      </p:sp>
      <p:graphicFrame>
        <p:nvGraphicFramePr>
          <p:cNvPr id="101" name="Table 2"/>
          <p:cNvGraphicFramePr/>
          <p:nvPr/>
        </p:nvGraphicFramePr>
        <p:xfrm>
          <a:off x="3352680" y="4267080"/>
          <a:ext cx="3047400" cy="1584360"/>
        </p:xfrm>
        <a:graphic>
          <a:graphicData uri="http://schemas.openxmlformats.org/drawingml/2006/table">
            <a:tbl>
              <a:tblPr/>
              <a:tblGrid>
                <a:gridCol w="1523880"/>
                <a:gridCol w="1523880"/>
              </a:tblGrid>
              <a:tr h="421200">
                <a:tc>
                  <a:txBody>
                    <a:bodyPr/>
                    <a:p>
                      <a:pPr>
                        <a:lnSpc>
                          <a:spcPct val="100000"/>
                        </a:lnSpc>
                      </a:pPr>
                      <a:r>
                        <a:rPr lang="en-US" sz="2000">
                          <a:solidFill>
                            <a:srgbClr val="000000"/>
                          </a:solidFill>
                          <a:latin typeface="Century Schoolbook"/>
                        </a:rPr>
                        <a:t>Arun</a:t>
                      </a:r>
                      <a:endParaRPr/>
                    </a:p>
                  </a:txBody>
                  <a:tcPr/>
                </a:tc>
                <a:tc>
                  <a:txBody>
                    <a:bodyPr/>
                    <a:p>
                      <a:pPr>
                        <a:lnSpc>
                          <a:spcPct val="100000"/>
                        </a:lnSpc>
                      </a:pPr>
                      <a:r>
                        <a:rPr lang="en-US" sz="2000">
                          <a:solidFill>
                            <a:srgbClr val="000000"/>
                          </a:solidFill>
                          <a:latin typeface="Century Schoolbook"/>
                        </a:rPr>
                        <a:t>AXXXXXX</a:t>
                      </a:r>
                      <a:endParaRPr/>
                    </a:p>
                  </a:txBody>
                  <a:tcPr/>
                </a:tc>
              </a:tr>
              <a:tr h="421200">
                <a:tc>
                  <a:txBody>
                    <a:bodyPr/>
                    <a:p>
                      <a:pPr>
                        <a:lnSpc>
                          <a:spcPct val="100000"/>
                        </a:lnSpc>
                      </a:pPr>
                      <a:r>
                        <a:rPr lang="en-US" sz="2000">
                          <a:solidFill>
                            <a:srgbClr val="000000"/>
                          </a:solidFill>
                          <a:latin typeface="Century Schoolbook"/>
                        </a:rPr>
                        <a:t>Himanshu</a:t>
                      </a:r>
                      <a:endParaRPr/>
                    </a:p>
                  </a:txBody>
                  <a:tcPr/>
                </a:tc>
                <a:tc>
                  <a:txBody>
                    <a:bodyPr/>
                    <a:p>
                      <a:pPr>
                        <a:lnSpc>
                          <a:spcPct val="100000"/>
                        </a:lnSpc>
                      </a:pPr>
                      <a:r>
                        <a:rPr lang="en-US" sz="2000">
                          <a:solidFill>
                            <a:srgbClr val="000000"/>
                          </a:solidFill>
                          <a:latin typeface="Century Schoolbook"/>
                        </a:rPr>
                        <a:t>AXXXXXX</a:t>
                      </a:r>
                      <a:endParaRPr/>
                    </a:p>
                  </a:txBody>
                  <a:tcPr/>
                </a:tc>
              </a:tr>
              <a:tr h="421200">
                <a:tc>
                  <a:txBody>
                    <a:bodyPr/>
                    <a:p>
                      <a:pPr>
                        <a:lnSpc>
                          <a:spcPct val="100000"/>
                        </a:lnSpc>
                      </a:pPr>
                      <a:r>
                        <a:rPr lang="en-US" sz="2000">
                          <a:solidFill>
                            <a:srgbClr val="000000"/>
                          </a:solidFill>
                          <a:latin typeface="Century Schoolbook"/>
                        </a:rPr>
                        <a:t>Shivani</a:t>
                      </a:r>
                      <a:endParaRPr/>
                    </a:p>
                  </a:txBody>
                  <a:tcPr/>
                </a:tc>
                <a:tc>
                  <a:txBody>
                    <a:bodyPr/>
                    <a:p>
                      <a:pPr>
                        <a:lnSpc>
                          <a:spcPct val="100000"/>
                        </a:lnSpc>
                      </a:pPr>
                      <a:r>
                        <a:rPr lang="en-US" sz="2000">
                          <a:solidFill>
                            <a:srgbClr val="000000"/>
                          </a:solidFill>
                          <a:latin typeface="Century Schoolbook"/>
                        </a:rPr>
                        <a:t>AXXXXXX</a:t>
                      </a:r>
                      <a:endParaRPr/>
                    </a:p>
                  </a:txBody>
                  <a:tcPr/>
                </a:tc>
              </a:tr>
              <a:tr h="421200">
                <a:tc>
                  <a:txBody>
                    <a:bodyPr/>
                    <a:p>
                      <a:pPr>
                        <a:lnSpc>
                          <a:spcPct val="100000"/>
                        </a:lnSpc>
                      </a:pPr>
                      <a:r>
                        <a:rPr lang="en-US" sz="2000">
                          <a:solidFill>
                            <a:srgbClr val="000000"/>
                          </a:solidFill>
                          <a:latin typeface="Century Schoolbook"/>
                        </a:rPr>
                        <a:t>Suraj</a:t>
                      </a:r>
                      <a:endParaRPr/>
                    </a:p>
                  </a:txBody>
                  <a:tcPr/>
                </a:tc>
                <a:tc>
                  <a:txBody>
                    <a:bodyPr/>
                    <a:p>
                      <a:pPr>
                        <a:lnSpc>
                          <a:spcPct val="100000"/>
                        </a:lnSpc>
                      </a:pPr>
                      <a:r>
                        <a:rPr lang="en-US" sz="2000">
                          <a:solidFill>
                            <a:srgbClr val="000000"/>
                          </a:solidFill>
                          <a:latin typeface="Century Schoolbook"/>
                        </a:rPr>
                        <a:t>AXXXXXX</a:t>
                      </a:r>
                      <a:endParaRPr/>
                    </a:p>
                  </a:txBody>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457200" y="274680"/>
            <a:ext cx="7466760" cy="1142280"/>
          </a:xfrm>
          <a:prstGeom prst="rect">
            <a:avLst/>
          </a:prstGeom>
          <a:noFill/>
          <a:ln>
            <a:noFill/>
          </a:ln>
        </p:spPr>
        <p:txBody>
          <a:bodyPr lIns="90000" rIns="90000" tIns="45000" bIns="45000" anchor="b"/>
          <a:p>
            <a:pPr>
              <a:lnSpc>
                <a:spcPct val="100000"/>
              </a:lnSpc>
            </a:pPr>
            <a:r>
              <a:rPr lang="en-US" sz="3000">
                <a:solidFill>
                  <a:srgbClr val="575f6d"/>
                </a:solidFill>
                <a:latin typeface="Century Schoolbook"/>
              </a:rPr>
              <a:t>Aim:</a:t>
            </a:r>
            <a:endParaRPr/>
          </a:p>
        </p:txBody>
      </p:sp>
      <p:sp>
        <p:nvSpPr>
          <p:cNvPr id="103" name="CustomShape 2"/>
          <p:cNvSpPr/>
          <p:nvPr/>
        </p:nvSpPr>
        <p:spPr>
          <a:xfrm>
            <a:off x="457200" y="1600200"/>
            <a:ext cx="7466760" cy="2285280"/>
          </a:xfrm>
          <a:prstGeom prst="rect">
            <a:avLst/>
          </a:prstGeom>
          <a:noFill/>
          <a:ln>
            <a:noFill/>
          </a:ln>
        </p:spPr>
        <p:txBody>
          <a:bodyPr lIns="90000" rIns="90000" tIns="45000" bIns="45000"/>
          <a:p>
            <a:pPr>
              <a:lnSpc>
                <a:spcPct val="100000"/>
              </a:lnSpc>
              <a:buSzPct val="70000"/>
              <a:buFont typeface="Wingdings" charset="2"/>
              <a:buChar char=""/>
            </a:pPr>
            <a:r>
              <a:rPr lang="en-US" sz="2400">
                <a:solidFill>
                  <a:srgbClr val="000000"/>
                </a:solidFill>
                <a:latin typeface="Century Schoolbook"/>
              </a:rPr>
              <a:t>To write a program using Bing maps tile system to automatically download aerial imagery (maximum resolution available) given a lat/lon bounding box.</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57200" y="274680"/>
            <a:ext cx="7466760" cy="1142280"/>
          </a:xfrm>
          <a:prstGeom prst="rect">
            <a:avLst/>
          </a:prstGeom>
          <a:noFill/>
          <a:ln>
            <a:noFill/>
          </a:ln>
        </p:spPr>
        <p:txBody>
          <a:bodyPr lIns="90000" rIns="90000" tIns="45000" bIns="45000" anchor="b"/>
          <a:p>
            <a:pPr>
              <a:lnSpc>
                <a:spcPct val="100000"/>
              </a:lnSpc>
            </a:pPr>
            <a:r>
              <a:rPr lang="en-US" sz="3000">
                <a:solidFill>
                  <a:srgbClr val="575f6d"/>
                </a:solidFill>
                <a:latin typeface="Century Schoolbook"/>
              </a:rPr>
              <a:t>Understanding of the problem:</a:t>
            </a:r>
            <a:endParaRPr/>
          </a:p>
        </p:txBody>
      </p:sp>
      <p:sp>
        <p:nvSpPr>
          <p:cNvPr id="105" name="CustomShape 2"/>
          <p:cNvSpPr/>
          <p:nvPr/>
        </p:nvSpPr>
        <p:spPr>
          <a:xfrm>
            <a:off x="457200" y="1600200"/>
            <a:ext cx="7466760" cy="2361600"/>
          </a:xfrm>
          <a:prstGeom prst="rect">
            <a:avLst/>
          </a:prstGeom>
          <a:noFill/>
          <a:ln>
            <a:noFill/>
          </a:ln>
        </p:spPr>
        <p:txBody>
          <a:bodyPr lIns="90000" rIns="90000" tIns="45000" bIns="45000"/>
          <a:p>
            <a:pPr>
              <a:lnSpc>
                <a:spcPct val="100000"/>
              </a:lnSpc>
              <a:buSzPct val="70000"/>
              <a:buFont typeface="Wingdings" charset="2"/>
              <a:buChar char=""/>
            </a:pPr>
            <a:r>
              <a:rPr lang="en-US" sz="2400">
                <a:solidFill>
                  <a:srgbClr val="000000"/>
                </a:solidFill>
                <a:latin typeface="Century Schoolbook"/>
              </a:rPr>
              <a:t>The input given is the latitude and longitude values of two points using which the image involving these values, with the highest zoom level possible, is obtained.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457200" y="274680"/>
            <a:ext cx="7466760" cy="1142280"/>
          </a:xfrm>
          <a:prstGeom prst="rect">
            <a:avLst/>
          </a:prstGeom>
          <a:noFill/>
          <a:ln>
            <a:noFill/>
          </a:ln>
        </p:spPr>
        <p:txBody>
          <a:bodyPr lIns="90000" rIns="90000" tIns="45000" bIns="45000" anchor="b"/>
          <a:p>
            <a:pPr>
              <a:lnSpc>
                <a:spcPct val="100000"/>
              </a:lnSpc>
            </a:pPr>
            <a:r>
              <a:rPr lang="en-US" sz="3000">
                <a:solidFill>
                  <a:srgbClr val="575f6d"/>
                </a:solidFill>
                <a:latin typeface="Century Schoolbook"/>
              </a:rPr>
              <a:t>Code Overview</a:t>
            </a:r>
            <a:endParaRPr/>
          </a:p>
        </p:txBody>
      </p:sp>
      <p:sp>
        <p:nvSpPr>
          <p:cNvPr id="107" name="CustomShape 2"/>
          <p:cNvSpPr/>
          <p:nvPr/>
        </p:nvSpPr>
        <p:spPr>
          <a:xfrm>
            <a:off x="504000" y="1527120"/>
            <a:ext cx="7466760" cy="4872960"/>
          </a:xfrm>
          <a:prstGeom prst="rect">
            <a:avLst/>
          </a:prstGeom>
          <a:noFill/>
          <a:ln>
            <a:noFill/>
          </a:ln>
        </p:spPr>
        <p:txBody>
          <a:bodyPr lIns="90000" rIns="90000" tIns="45000" bIns="45000"/>
          <a:p>
            <a:pPr>
              <a:lnSpc>
                <a:spcPct val="100000"/>
              </a:lnSpc>
            </a:pPr>
            <a:r>
              <a:rPr lang="en-US" sz="2400">
                <a:solidFill>
                  <a:srgbClr val="000000"/>
                </a:solidFill>
                <a:latin typeface="Century Schoolbook"/>
              </a:rPr>
              <a:t>Since, we have the two input values i.e. the lat and long values, we calculate the maximum zoom level that can be attained for all the images and then this zoom level is fixed.</a:t>
            </a:r>
            <a:endParaRPr/>
          </a:p>
          <a:p>
            <a:pPr>
              <a:lnSpc>
                <a:spcPct val="100000"/>
              </a:lnSpc>
            </a:pPr>
            <a:r>
              <a:rPr lang="en-US" sz="2400">
                <a:solidFill>
                  <a:srgbClr val="000000"/>
                </a:solidFill>
                <a:latin typeface="Century Schoolbook"/>
              </a:rPr>
              <a:t>Now, level by level we zoom out from this maximum zoom level image and get the final image at zoom level 0.</a:t>
            </a:r>
            <a:endParaRPr/>
          </a:p>
          <a:p>
            <a:pPr>
              <a:lnSpc>
                <a:spcPct val="100000"/>
              </a:lnSpc>
            </a:pPr>
            <a:r>
              <a:rPr lang="en-US" sz="2400">
                <a:solidFill>
                  <a:srgbClr val="000000"/>
                </a:solidFill>
                <a:latin typeface="Century Schoolbook"/>
              </a:rPr>
              <a:t>In order to do so we take reference from Bing Map Tile systems.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274680"/>
            <a:ext cx="7466760" cy="1142280"/>
          </a:xfrm>
          <a:prstGeom prst="rect">
            <a:avLst/>
          </a:prstGeom>
          <a:noFill/>
          <a:ln>
            <a:noFill/>
          </a:ln>
        </p:spPr>
        <p:txBody>
          <a:bodyPr lIns="90000" rIns="90000" tIns="45000" bIns="45000" anchor="b"/>
          <a:p>
            <a:pPr>
              <a:lnSpc>
                <a:spcPct val="100000"/>
              </a:lnSpc>
            </a:pPr>
            <a:r>
              <a:rPr lang="en-US" sz="3000">
                <a:solidFill>
                  <a:srgbClr val="575f6d"/>
                </a:solidFill>
                <a:latin typeface="Century Schoolbook"/>
              </a:rPr>
              <a:t>Code Overview:</a:t>
            </a:r>
            <a:endParaRPr/>
          </a:p>
        </p:txBody>
      </p:sp>
      <p:sp>
        <p:nvSpPr>
          <p:cNvPr id="109" name="CustomShape 2"/>
          <p:cNvSpPr/>
          <p:nvPr/>
        </p:nvSpPr>
        <p:spPr>
          <a:xfrm>
            <a:off x="457200" y="1600200"/>
            <a:ext cx="7466760" cy="5257080"/>
          </a:xfrm>
          <a:prstGeom prst="rect">
            <a:avLst/>
          </a:prstGeom>
          <a:noFill/>
          <a:ln>
            <a:noFill/>
          </a:ln>
        </p:spPr>
        <p:txBody>
          <a:bodyPr lIns="90000" rIns="90000" tIns="45000" bIns="45000"/>
          <a:p>
            <a:pPr>
              <a:lnSpc>
                <a:spcPct val="100000"/>
              </a:lnSpc>
              <a:buSzPct val="70000"/>
              <a:buFont typeface="Wingdings" charset="2"/>
              <a:buChar char=""/>
            </a:pPr>
            <a:r>
              <a:rPr lang="en-US" sz="2400">
                <a:solidFill>
                  <a:srgbClr val="000000"/>
                </a:solidFill>
                <a:latin typeface="Century Schoolbook"/>
              </a:rPr>
              <a:t>Now using reference from Bing Tile Map systems,</a:t>
            </a:r>
            <a:endParaRPr/>
          </a:p>
          <a:p>
            <a:pPr>
              <a:lnSpc>
                <a:spcPct val="100000"/>
              </a:lnSpc>
              <a:buSzPct val="70000"/>
              <a:buFont typeface="Century Schoolbook"/>
              <a:buAutoNum type="arabicPeriod"/>
            </a:pPr>
            <a:r>
              <a:rPr lang="en-US" sz="2400">
                <a:solidFill>
                  <a:srgbClr val="000000"/>
                </a:solidFill>
                <a:latin typeface="Century Schoolbook"/>
              </a:rPr>
              <a:t>we calculate the tileX and tileY values for which, we take into consideration the lat, long values and the maximum zoom level.</a:t>
            </a:r>
            <a:endParaRPr/>
          </a:p>
          <a:p>
            <a:pPr>
              <a:lnSpc>
                <a:spcPct val="100000"/>
              </a:lnSpc>
              <a:buSzPct val="70000"/>
              <a:buFont typeface="Century Schoolbook"/>
              <a:buAutoNum type="arabicPeriod"/>
            </a:pPr>
            <a:r>
              <a:rPr lang="en-US" sz="2400">
                <a:solidFill>
                  <a:srgbClr val="000000"/>
                </a:solidFill>
                <a:latin typeface="Century Schoolbook"/>
              </a:rPr>
              <a:t>Now, using the starting and ending tile tuples we get the list of all intermediate tileX and tileY values.</a:t>
            </a:r>
            <a:endParaRPr/>
          </a:p>
          <a:p>
            <a:pPr>
              <a:lnSpc>
                <a:spcPct val="100000"/>
              </a:lnSpc>
              <a:buSzPct val="70000"/>
              <a:buFont typeface="Century Schoolbook"/>
              <a:buAutoNum type="arabicPeriod"/>
            </a:pPr>
            <a:r>
              <a:rPr lang="en-US" sz="2400">
                <a:solidFill>
                  <a:srgbClr val="000000"/>
                </a:solidFill>
                <a:latin typeface="Century Schoolbook"/>
              </a:rPr>
              <a:t>Using the tileX and tileY values with the zoom level information, the quad key is calculated.</a:t>
            </a:r>
            <a:endParaRPr/>
          </a:p>
          <a:p>
            <a:pPr>
              <a:lnSpc>
                <a:spcPct val="100000"/>
              </a:lnSpc>
              <a:buSzPct val="70000"/>
              <a:buFont typeface="Century Schoolbook"/>
              <a:buAutoNum type="arabicPeriod"/>
            </a:pPr>
            <a:r>
              <a:rPr lang="en-US" sz="2400">
                <a:solidFill>
                  <a:srgbClr val="000000"/>
                </a:solidFill>
                <a:latin typeface="Century Schoolbook"/>
              </a:rPr>
              <a:t>Finally, the maptiles are downloaded using these quad key values.</a:t>
            </a:r>
            <a:endParaRPr/>
          </a:p>
          <a:p>
            <a:pPr>
              <a:lnSpc>
                <a:spcPct val="100000"/>
              </a:lnSpc>
              <a:buSzPct val="70000"/>
              <a:buFont typeface="Century Schoolbook"/>
              <a:buAutoNum type="arabicPeriod"/>
            </a:pPr>
            <a:r>
              <a:rPr lang="en-US" sz="2400">
                <a:solidFill>
                  <a:srgbClr val="000000"/>
                </a:solidFill>
                <a:latin typeface="Century Schoolbook"/>
              </a:rPr>
              <a:t>Then, all the maptiles are stitched together to get the final output image.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7466760" cy="1142280"/>
          </a:xfrm>
          <a:prstGeom prst="rect">
            <a:avLst/>
          </a:prstGeom>
          <a:noFill/>
          <a:ln>
            <a:noFill/>
          </a:ln>
        </p:spPr>
        <p:txBody>
          <a:bodyPr lIns="90000" rIns="90000" tIns="45000" bIns="45000" anchor="b"/>
          <a:p>
            <a:pPr>
              <a:lnSpc>
                <a:spcPct val="100000"/>
              </a:lnSpc>
            </a:pPr>
            <a:r>
              <a:rPr lang="en-US" sz="3000">
                <a:solidFill>
                  <a:srgbClr val="575f6d"/>
                </a:solidFill>
                <a:latin typeface="Century Schoolbook"/>
              </a:rPr>
              <a:t>How to Run?</a:t>
            </a:r>
            <a:endParaRPr/>
          </a:p>
        </p:txBody>
      </p:sp>
      <p:sp>
        <p:nvSpPr>
          <p:cNvPr id="111" name="CustomShape 2"/>
          <p:cNvSpPr/>
          <p:nvPr/>
        </p:nvSpPr>
        <p:spPr>
          <a:xfrm>
            <a:off x="457200" y="1600200"/>
            <a:ext cx="7466760" cy="4872960"/>
          </a:xfrm>
          <a:prstGeom prst="rect">
            <a:avLst/>
          </a:prstGeom>
          <a:noFill/>
          <a:ln>
            <a:noFill/>
          </a:ln>
        </p:spPr>
        <p:txBody>
          <a:bodyPr lIns="90000" rIns="90000" tIns="45000" bIns="45000"/>
          <a:p>
            <a:pPr>
              <a:lnSpc>
                <a:spcPct val="100000"/>
              </a:lnSpc>
            </a:pPr>
            <a:r>
              <a:rPr lang="en-US" sz="2400">
                <a:solidFill>
                  <a:srgbClr val="000000"/>
                </a:solidFill>
                <a:latin typeface="Century Schoolbook"/>
              </a:rPr>
              <a:t>Python </a:t>
            </a:r>
            <a:endParaRPr/>
          </a:p>
          <a:p>
            <a:pPr>
              <a:lnSpc>
                <a:spcPct val="100000"/>
              </a:lnSpc>
            </a:pPr>
            <a:r>
              <a:rPr lang="en-US" sz="2400">
                <a:solidFill>
                  <a:srgbClr val="000000"/>
                </a:solidFill>
                <a:latin typeface="Century Schoolbook"/>
              </a:rPr>
              <a:t>map_tile.py</a:t>
            </a:r>
            <a:endParaRPr/>
          </a:p>
          <a:p>
            <a:pPr>
              <a:lnSpc>
                <a:spcPct val="100000"/>
              </a:lnSpc>
            </a:pPr>
            <a:r>
              <a:rPr lang="en-US" sz="2400">
                <a:solidFill>
                  <a:srgbClr val="000000"/>
                </a:solidFill>
                <a:latin typeface="Century Schoolbook"/>
              </a:rPr>
              <a:t>-- latitude1 12.34</a:t>
            </a:r>
            <a:endParaRPr/>
          </a:p>
          <a:p>
            <a:pPr>
              <a:lnSpc>
                <a:spcPct val="100000"/>
              </a:lnSpc>
            </a:pPr>
            <a:r>
              <a:rPr lang="en-US" sz="2400">
                <a:solidFill>
                  <a:srgbClr val="000000"/>
                </a:solidFill>
                <a:latin typeface="Century Schoolbook"/>
              </a:rPr>
              <a:t>-- longitude1 45.78</a:t>
            </a:r>
            <a:endParaRPr/>
          </a:p>
          <a:p>
            <a:pPr>
              <a:lnSpc>
                <a:spcPct val="100000"/>
              </a:lnSpc>
            </a:pPr>
            <a:r>
              <a:rPr lang="en-US" sz="2400">
                <a:solidFill>
                  <a:srgbClr val="000000"/>
                </a:solidFill>
                <a:latin typeface="Century Schoolbook"/>
              </a:rPr>
              <a:t>-- latitude2 56.78</a:t>
            </a:r>
            <a:endParaRPr/>
          </a:p>
          <a:p>
            <a:pPr>
              <a:lnSpc>
                <a:spcPct val="100000"/>
              </a:lnSpc>
            </a:pPr>
            <a:r>
              <a:rPr lang="en-US" sz="2400">
                <a:solidFill>
                  <a:srgbClr val="000000"/>
                </a:solidFill>
                <a:latin typeface="Century Schoolbook"/>
              </a:rPr>
              <a:t>--longitude2 89.10</a:t>
            </a:r>
            <a:endParaRPr/>
          </a:p>
          <a:p>
            <a:pPr>
              <a:lnSpc>
                <a:spcPct val="100000"/>
              </a:lnSpc>
            </a:pPr>
            <a:r>
              <a:rPr lang="en-US" sz="2400">
                <a:solidFill>
                  <a:srgbClr val="000000"/>
                </a:solidFill>
                <a:latin typeface="Century Schoolbook"/>
              </a:rPr>
              <a:t>--</a:t>
            </a:r>
            <a:r>
              <a:rPr lang="en-US" sz="2400">
                <a:solidFill>
                  <a:srgbClr val="000000"/>
                </a:solidFill>
                <a:latin typeface="Century Schoolbook"/>
              </a:rPr>
              <a:t>	</a:t>
            </a:r>
            <a:r>
              <a:rPr lang="en-US" sz="2400">
                <a:solidFill>
                  <a:srgbClr val="000000"/>
                </a:solidFill>
                <a:latin typeface="Century Schoolbook"/>
              </a:rPr>
              <a:t>release/debug</a:t>
            </a:r>
            <a:endParaRPr/>
          </a:p>
          <a:p>
            <a:pPr>
              <a:lnSpc>
                <a:spcPct val="100000"/>
              </a:lnSpc>
            </a:pPr>
            <a:endParaRPr/>
          </a:p>
          <a:p>
            <a:pPr>
              <a:lnSpc>
                <a:spcPct val="100000"/>
              </a:lnSpc>
            </a:pPr>
            <a:r>
              <a:rPr lang="en-US" sz="2400">
                <a:solidFill>
                  <a:srgbClr val="000000"/>
                </a:solidFill>
                <a:latin typeface="Century Schoolbook"/>
              </a:rPr>
              <a:t>Arguments are optional and defaults values can be used for demonstration</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57200" y="274680"/>
            <a:ext cx="7466760" cy="1142280"/>
          </a:xfrm>
          <a:prstGeom prst="rect">
            <a:avLst/>
          </a:prstGeom>
          <a:noFill/>
          <a:ln>
            <a:noFill/>
          </a:ln>
        </p:spPr>
        <p:txBody>
          <a:bodyPr lIns="90000" rIns="90000" tIns="45000" bIns="45000" anchor="b"/>
          <a:p>
            <a:pPr>
              <a:lnSpc>
                <a:spcPct val="100000"/>
              </a:lnSpc>
            </a:pPr>
            <a:r>
              <a:rPr lang="en-US" sz="3000">
                <a:solidFill>
                  <a:srgbClr val="575f6d"/>
                </a:solidFill>
                <a:latin typeface="Century Schoolbook"/>
              </a:rPr>
              <a:t>Result:</a:t>
            </a:r>
            <a:endParaRPr/>
          </a:p>
        </p:txBody>
      </p:sp>
      <p:pic>
        <p:nvPicPr>
          <p:cNvPr id="113" name="Content Placeholder 3" descr=""/>
          <p:cNvPicPr/>
          <p:nvPr/>
        </p:nvPicPr>
        <p:blipFill>
          <a:blip r:embed="rId1"/>
          <a:stretch>
            <a:fillRect/>
          </a:stretch>
        </p:blipFill>
        <p:spPr>
          <a:xfrm>
            <a:off x="779400" y="1600200"/>
            <a:ext cx="6822360" cy="48729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2619000" y="2967480"/>
            <a:ext cx="3905280" cy="914400"/>
          </a:xfrm>
          <a:prstGeom prst="rect">
            <a:avLst/>
          </a:prstGeom>
          <a:noFill/>
          <a:ln>
            <a:noFill/>
          </a:ln>
        </p:spPr>
        <p:txBody>
          <a:bodyPr wrap="none" lIns="90000" rIns="90000" tIns="45000" bIns="45000"/>
          <a:p>
            <a:pPr algn="ctr">
              <a:lnSpc>
                <a:spcPct val="100000"/>
              </a:lnSpc>
            </a:pPr>
            <a:r>
              <a:rPr lang="en-US" sz="5400">
                <a:solidFill>
                  <a:srgbClr val="fe8637"/>
                </a:solidFill>
                <a:latin typeface="Century Schoolbook"/>
              </a:rPr>
              <a:t>Thank You!</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