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16" y="7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2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7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9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2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57048" y="1452712"/>
            <a:ext cx="849298" cy="2880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8109" y="4747868"/>
            <a:ext cx="675631" cy="2880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상품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65816" y="1417481"/>
            <a:ext cx="675631" cy="2880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고객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4607041" y="3327580"/>
            <a:ext cx="769468" cy="384043"/>
          </a:xfrm>
          <a:prstGeom prst="diamon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주문</a:t>
            </a:r>
          </a:p>
        </p:txBody>
      </p:sp>
      <p:cxnSp>
        <p:nvCxnSpPr>
          <p:cNvPr id="9" name="직선 연결선 8"/>
          <p:cNvCxnSpPr>
            <a:cxnSpLocks/>
            <a:stCxn id="4" idx="3"/>
            <a:endCxn id="6" idx="1"/>
          </p:cNvCxnSpPr>
          <p:nvPr/>
        </p:nvCxnSpPr>
        <p:spPr>
          <a:xfrm flipV="1">
            <a:off x="2706346" y="1561497"/>
            <a:ext cx="2459470" cy="35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2"/>
            <a:endCxn id="7" idx="0"/>
          </p:cNvCxnSpPr>
          <p:nvPr/>
        </p:nvCxnSpPr>
        <p:spPr>
          <a:xfrm flipH="1">
            <a:off x="4991775" y="1705513"/>
            <a:ext cx="511857" cy="1622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2"/>
            <a:endCxn id="5" idx="0"/>
          </p:cNvCxnSpPr>
          <p:nvPr/>
        </p:nvCxnSpPr>
        <p:spPr>
          <a:xfrm flipH="1">
            <a:off x="4765925" y="3711623"/>
            <a:ext cx="225850" cy="103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807989" y="144115"/>
            <a:ext cx="1576103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u="sng" dirty="0"/>
              <a:t>우편번호코드</a:t>
            </a:r>
          </a:p>
        </p:txBody>
      </p:sp>
      <p:sp>
        <p:nvSpPr>
          <p:cNvPr id="16" name="타원 15"/>
          <p:cNvSpPr/>
          <p:nvPr/>
        </p:nvSpPr>
        <p:spPr>
          <a:xfrm>
            <a:off x="994724" y="151713"/>
            <a:ext cx="705839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시도</a:t>
            </a:r>
          </a:p>
        </p:txBody>
      </p:sp>
      <p:sp>
        <p:nvSpPr>
          <p:cNvPr id="17" name="타원 16"/>
          <p:cNvSpPr/>
          <p:nvPr/>
        </p:nvSpPr>
        <p:spPr>
          <a:xfrm>
            <a:off x="230330" y="141053"/>
            <a:ext cx="705839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구군</a:t>
            </a:r>
          </a:p>
        </p:txBody>
      </p:sp>
      <p:sp>
        <p:nvSpPr>
          <p:cNvPr id="18" name="타원 17"/>
          <p:cNvSpPr/>
          <p:nvPr/>
        </p:nvSpPr>
        <p:spPr>
          <a:xfrm>
            <a:off x="174081" y="1251876"/>
            <a:ext cx="748098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번지</a:t>
            </a:r>
          </a:p>
        </p:txBody>
      </p:sp>
      <p:sp>
        <p:nvSpPr>
          <p:cNvPr id="19" name="타원 18"/>
          <p:cNvSpPr/>
          <p:nvPr/>
        </p:nvSpPr>
        <p:spPr>
          <a:xfrm>
            <a:off x="273261" y="733308"/>
            <a:ext cx="682743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동</a:t>
            </a:r>
          </a:p>
        </p:txBody>
      </p:sp>
      <p:cxnSp>
        <p:nvCxnSpPr>
          <p:cNvPr id="21" name="직선 연결선 20"/>
          <p:cNvCxnSpPr>
            <a:cxnSpLocks/>
            <a:stCxn id="4" idx="0"/>
            <a:endCxn id="15" idx="4"/>
          </p:cNvCxnSpPr>
          <p:nvPr/>
        </p:nvCxnSpPr>
        <p:spPr>
          <a:xfrm flipV="1">
            <a:off x="2281697" y="504155"/>
            <a:ext cx="314344" cy="94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  <a:stCxn id="4" idx="0"/>
            <a:endCxn id="16" idx="6"/>
          </p:cNvCxnSpPr>
          <p:nvPr/>
        </p:nvCxnSpPr>
        <p:spPr>
          <a:xfrm flipH="1" flipV="1">
            <a:off x="1700563" y="331733"/>
            <a:ext cx="581134" cy="112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4" idx="1"/>
            <a:endCxn id="17" idx="6"/>
          </p:cNvCxnSpPr>
          <p:nvPr/>
        </p:nvCxnSpPr>
        <p:spPr>
          <a:xfrm flipH="1" flipV="1">
            <a:off x="936169" y="321073"/>
            <a:ext cx="920879" cy="12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  <a:stCxn id="4" idx="1"/>
            <a:endCxn id="19" idx="7"/>
          </p:cNvCxnSpPr>
          <p:nvPr/>
        </p:nvCxnSpPr>
        <p:spPr>
          <a:xfrm flipH="1" flipV="1">
            <a:off x="856019" y="786035"/>
            <a:ext cx="1001029" cy="81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stCxn id="4" idx="1"/>
            <a:endCxn id="18" idx="0"/>
          </p:cNvCxnSpPr>
          <p:nvPr/>
        </p:nvCxnSpPr>
        <p:spPr>
          <a:xfrm flipH="1" flipV="1">
            <a:off x="548130" y="1251876"/>
            <a:ext cx="1308918" cy="34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195698" y="589195"/>
            <a:ext cx="695608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주소</a:t>
            </a:r>
          </a:p>
        </p:txBody>
      </p:sp>
      <p:sp>
        <p:nvSpPr>
          <p:cNvPr id="33" name="타원 32"/>
          <p:cNvSpPr/>
          <p:nvPr/>
        </p:nvSpPr>
        <p:spPr>
          <a:xfrm>
            <a:off x="5086149" y="130162"/>
            <a:ext cx="755298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이름</a:t>
            </a:r>
          </a:p>
        </p:txBody>
      </p:sp>
      <p:sp>
        <p:nvSpPr>
          <p:cNvPr id="34" name="타원 33"/>
          <p:cNvSpPr/>
          <p:nvPr/>
        </p:nvSpPr>
        <p:spPr>
          <a:xfrm>
            <a:off x="6624224" y="1036143"/>
            <a:ext cx="1800200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우편번호 코드</a:t>
            </a:r>
          </a:p>
        </p:txBody>
      </p:sp>
      <p:sp>
        <p:nvSpPr>
          <p:cNvPr id="35" name="타원 34"/>
          <p:cNvSpPr/>
          <p:nvPr/>
        </p:nvSpPr>
        <p:spPr>
          <a:xfrm>
            <a:off x="6972929" y="141053"/>
            <a:ext cx="1045363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연락처</a:t>
            </a:r>
          </a:p>
        </p:txBody>
      </p:sp>
      <p:sp>
        <p:nvSpPr>
          <p:cNvPr id="36" name="타원 35"/>
          <p:cNvSpPr/>
          <p:nvPr/>
        </p:nvSpPr>
        <p:spPr>
          <a:xfrm>
            <a:off x="5945523" y="112651"/>
            <a:ext cx="864692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암호</a:t>
            </a:r>
          </a:p>
        </p:txBody>
      </p:sp>
      <p:sp>
        <p:nvSpPr>
          <p:cNvPr id="37" name="타원 36"/>
          <p:cNvSpPr/>
          <p:nvPr/>
        </p:nvSpPr>
        <p:spPr>
          <a:xfrm>
            <a:off x="3578656" y="126336"/>
            <a:ext cx="1352134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u="sng"/>
              <a:t>고객아이디</a:t>
            </a:r>
          </a:p>
        </p:txBody>
      </p:sp>
      <p:sp>
        <p:nvSpPr>
          <p:cNvPr id="38" name="타원 37"/>
          <p:cNvSpPr/>
          <p:nvPr/>
        </p:nvSpPr>
        <p:spPr>
          <a:xfrm>
            <a:off x="7101210" y="1452712"/>
            <a:ext cx="991664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가입일</a:t>
            </a:r>
          </a:p>
        </p:txBody>
      </p:sp>
      <p:cxnSp>
        <p:nvCxnSpPr>
          <p:cNvPr id="42" name="직선 연결선 41"/>
          <p:cNvCxnSpPr>
            <a:cxnSpLocks/>
            <a:stCxn id="6" idx="0"/>
            <a:endCxn id="33" idx="5"/>
          </p:cNvCxnSpPr>
          <p:nvPr/>
        </p:nvCxnSpPr>
        <p:spPr>
          <a:xfrm flipV="1">
            <a:off x="5503632" y="437475"/>
            <a:ext cx="227204" cy="98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stCxn id="6" idx="0"/>
            <a:endCxn id="36" idx="5"/>
          </p:cNvCxnSpPr>
          <p:nvPr/>
        </p:nvCxnSpPr>
        <p:spPr>
          <a:xfrm flipV="1">
            <a:off x="5503632" y="419964"/>
            <a:ext cx="1179952" cy="99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  <a:stCxn id="6" idx="0"/>
            <a:endCxn id="35" idx="3"/>
          </p:cNvCxnSpPr>
          <p:nvPr/>
        </p:nvCxnSpPr>
        <p:spPr>
          <a:xfrm flipV="1">
            <a:off x="5503632" y="448366"/>
            <a:ext cx="1622387" cy="96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6" idx="0"/>
            <a:endCxn id="32" idx="2"/>
          </p:cNvCxnSpPr>
          <p:nvPr/>
        </p:nvCxnSpPr>
        <p:spPr>
          <a:xfrm flipV="1">
            <a:off x="5503632" y="769215"/>
            <a:ext cx="1692066" cy="648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6" idx="0"/>
            <a:endCxn id="34" idx="2"/>
          </p:cNvCxnSpPr>
          <p:nvPr/>
        </p:nvCxnSpPr>
        <p:spPr>
          <a:xfrm flipV="1">
            <a:off x="5503632" y="1216163"/>
            <a:ext cx="1120592" cy="20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6" idx="0"/>
            <a:endCxn id="38" idx="2"/>
          </p:cNvCxnSpPr>
          <p:nvPr/>
        </p:nvCxnSpPr>
        <p:spPr>
          <a:xfrm>
            <a:off x="5503632" y="1417481"/>
            <a:ext cx="1597578" cy="21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  <a:stCxn id="6" idx="0"/>
            <a:endCxn id="37" idx="6"/>
          </p:cNvCxnSpPr>
          <p:nvPr/>
        </p:nvCxnSpPr>
        <p:spPr>
          <a:xfrm flipH="1" flipV="1">
            <a:off x="4930790" y="306356"/>
            <a:ext cx="572842" cy="11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162165" y="2872152"/>
            <a:ext cx="994764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주문일</a:t>
            </a:r>
          </a:p>
        </p:txBody>
      </p:sp>
      <p:sp>
        <p:nvSpPr>
          <p:cNvPr id="57" name="타원 56"/>
          <p:cNvSpPr/>
          <p:nvPr/>
        </p:nvSpPr>
        <p:spPr>
          <a:xfrm>
            <a:off x="2184696" y="3340121"/>
            <a:ext cx="1214467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주문수령</a:t>
            </a:r>
          </a:p>
        </p:txBody>
      </p:sp>
      <p:sp>
        <p:nvSpPr>
          <p:cNvPr id="58" name="타원 57"/>
          <p:cNvSpPr/>
          <p:nvPr/>
        </p:nvSpPr>
        <p:spPr>
          <a:xfrm>
            <a:off x="1465336" y="3822340"/>
            <a:ext cx="1600182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주문처리여부</a:t>
            </a:r>
          </a:p>
        </p:txBody>
      </p:sp>
      <p:sp>
        <p:nvSpPr>
          <p:cNvPr id="59" name="타원 58"/>
          <p:cNvSpPr/>
          <p:nvPr/>
        </p:nvSpPr>
        <p:spPr>
          <a:xfrm>
            <a:off x="2658677" y="2416101"/>
            <a:ext cx="1592449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u="sng"/>
              <a:t>주문일련번호</a:t>
            </a:r>
          </a:p>
        </p:txBody>
      </p:sp>
      <p:sp>
        <p:nvSpPr>
          <p:cNvPr id="60" name="타원 59"/>
          <p:cNvSpPr/>
          <p:nvPr/>
        </p:nvSpPr>
        <p:spPr>
          <a:xfrm>
            <a:off x="4068056" y="2110517"/>
            <a:ext cx="1271626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상품코드</a:t>
            </a:r>
          </a:p>
        </p:txBody>
      </p:sp>
      <p:sp>
        <p:nvSpPr>
          <p:cNvPr id="61" name="타원 60"/>
          <p:cNvSpPr/>
          <p:nvPr/>
        </p:nvSpPr>
        <p:spPr>
          <a:xfrm>
            <a:off x="5730836" y="2170623"/>
            <a:ext cx="1368152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고객아이디</a:t>
            </a:r>
          </a:p>
        </p:txBody>
      </p:sp>
      <p:sp>
        <p:nvSpPr>
          <p:cNvPr id="62" name="타원 61"/>
          <p:cNvSpPr/>
          <p:nvPr/>
        </p:nvSpPr>
        <p:spPr>
          <a:xfrm>
            <a:off x="6559184" y="2555777"/>
            <a:ext cx="1436039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상품사이즈</a:t>
            </a:r>
          </a:p>
        </p:txBody>
      </p:sp>
      <p:cxnSp>
        <p:nvCxnSpPr>
          <p:cNvPr id="64" name="직선 연결선 63"/>
          <p:cNvCxnSpPr>
            <a:cxnSpLocks/>
            <a:stCxn id="7" idx="1"/>
            <a:endCxn id="56" idx="6"/>
          </p:cNvCxnSpPr>
          <p:nvPr/>
        </p:nvCxnSpPr>
        <p:spPr>
          <a:xfrm flipH="1" flipV="1">
            <a:off x="4156929" y="3064174"/>
            <a:ext cx="450112" cy="4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cxnSpLocks/>
            <a:stCxn id="7" idx="1"/>
            <a:endCxn id="57" idx="6"/>
          </p:cNvCxnSpPr>
          <p:nvPr/>
        </p:nvCxnSpPr>
        <p:spPr>
          <a:xfrm flipH="1">
            <a:off x="3399163" y="3519602"/>
            <a:ext cx="1207878" cy="12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cxnSpLocks/>
            <a:stCxn id="7" idx="1"/>
            <a:endCxn id="58" idx="6"/>
          </p:cNvCxnSpPr>
          <p:nvPr/>
        </p:nvCxnSpPr>
        <p:spPr>
          <a:xfrm flipH="1">
            <a:off x="3065518" y="3519602"/>
            <a:ext cx="1541523" cy="49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  <a:stCxn id="7" idx="0"/>
            <a:endCxn id="59" idx="6"/>
          </p:cNvCxnSpPr>
          <p:nvPr/>
        </p:nvCxnSpPr>
        <p:spPr>
          <a:xfrm flipH="1" flipV="1">
            <a:off x="4251126" y="2608123"/>
            <a:ext cx="740649" cy="71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cxnSpLocks/>
            <a:stCxn id="7" idx="0"/>
            <a:endCxn id="60" idx="2"/>
          </p:cNvCxnSpPr>
          <p:nvPr/>
        </p:nvCxnSpPr>
        <p:spPr>
          <a:xfrm flipH="1" flipV="1">
            <a:off x="4068056" y="2302539"/>
            <a:ext cx="923719" cy="102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  <a:stCxn id="7" idx="3"/>
            <a:endCxn id="61" idx="2"/>
          </p:cNvCxnSpPr>
          <p:nvPr/>
        </p:nvCxnSpPr>
        <p:spPr>
          <a:xfrm flipV="1">
            <a:off x="5376509" y="2362645"/>
            <a:ext cx="354327" cy="115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  <a:stCxn id="7" idx="3"/>
            <a:endCxn id="62" idx="2"/>
          </p:cNvCxnSpPr>
          <p:nvPr/>
        </p:nvCxnSpPr>
        <p:spPr>
          <a:xfrm flipV="1">
            <a:off x="5376509" y="2747799"/>
            <a:ext cx="1182675" cy="77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643155" y="4168764"/>
            <a:ext cx="1134610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상품코드</a:t>
            </a:r>
          </a:p>
        </p:txBody>
      </p:sp>
      <p:sp>
        <p:nvSpPr>
          <p:cNvPr id="78" name="타원 77"/>
          <p:cNvSpPr/>
          <p:nvPr/>
        </p:nvSpPr>
        <p:spPr>
          <a:xfrm>
            <a:off x="1704217" y="4545949"/>
            <a:ext cx="985387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상품명</a:t>
            </a:r>
          </a:p>
        </p:txBody>
      </p:sp>
      <p:sp>
        <p:nvSpPr>
          <p:cNvPr id="79" name="타원 78"/>
          <p:cNvSpPr/>
          <p:nvPr/>
        </p:nvSpPr>
        <p:spPr>
          <a:xfrm>
            <a:off x="175501" y="4805650"/>
            <a:ext cx="1558319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등록상품구분</a:t>
            </a:r>
          </a:p>
        </p:txBody>
      </p:sp>
      <p:sp>
        <p:nvSpPr>
          <p:cNvPr id="80" name="타원 79"/>
          <p:cNvSpPr/>
          <p:nvPr/>
        </p:nvSpPr>
        <p:spPr>
          <a:xfrm>
            <a:off x="162374" y="5389521"/>
            <a:ext cx="1350633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상품원가</a:t>
            </a:r>
          </a:p>
        </p:txBody>
      </p:sp>
      <p:sp>
        <p:nvSpPr>
          <p:cNvPr id="81" name="타원 80"/>
          <p:cNvSpPr/>
          <p:nvPr/>
        </p:nvSpPr>
        <p:spPr>
          <a:xfrm>
            <a:off x="1746018" y="5528559"/>
            <a:ext cx="1114669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상품판매가</a:t>
            </a:r>
          </a:p>
        </p:txBody>
      </p:sp>
      <p:sp>
        <p:nvSpPr>
          <p:cNvPr id="82" name="타원 81"/>
          <p:cNvSpPr/>
          <p:nvPr/>
        </p:nvSpPr>
        <p:spPr>
          <a:xfrm>
            <a:off x="2035207" y="6074143"/>
            <a:ext cx="1262867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상품내용</a:t>
            </a:r>
          </a:p>
        </p:txBody>
      </p:sp>
      <p:sp>
        <p:nvSpPr>
          <p:cNvPr id="83" name="타원 82"/>
          <p:cNvSpPr/>
          <p:nvPr/>
        </p:nvSpPr>
        <p:spPr>
          <a:xfrm>
            <a:off x="3056383" y="6305845"/>
            <a:ext cx="1671847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상품이미지명</a:t>
            </a:r>
          </a:p>
        </p:txBody>
      </p:sp>
      <p:sp>
        <p:nvSpPr>
          <p:cNvPr id="84" name="타원 83"/>
          <p:cNvSpPr/>
          <p:nvPr/>
        </p:nvSpPr>
        <p:spPr>
          <a:xfrm>
            <a:off x="3780921" y="5820329"/>
            <a:ext cx="1489993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사이즈 시작</a:t>
            </a:r>
          </a:p>
        </p:txBody>
      </p:sp>
      <p:sp>
        <p:nvSpPr>
          <p:cNvPr id="85" name="타원 84"/>
          <p:cNvSpPr/>
          <p:nvPr/>
        </p:nvSpPr>
        <p:spPr>
          <a:xfrm>
            <a:off x="4706365" y="6447944"/>
            <a:ext cx="1340287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사이즈 끝</a:t>
            </a:r>
          </a:p>
        </p:txBody>
      </p:sp>
      <p:sp>
        <p:nvSpPr>
          <p:cNvPr id="86" name="타원 85"/>
          <p:cNvSpPr/>
          <p:nvPr/>
        </p:nvSpPr>
        <p:spPr>
          <a:xfrm>
            <a:off x="5730836" y="6045054"/>
            <a:ext cx="807811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수량</a:t>
            </a:r>
          </a:p>
        </p:txBody>
      </p:sp>
      <p:sp>
        <p:nvSpPr>
          <p:cNvPr id="87" name="타원 86"/>
          <p:cNvSpPr/>
          <p:nvPr/>
        </p:nvSpPr>
        <p:spPr>
          <a:xfrm>
            <a:off x="2877791" y="4031389"/>
            <a:ext cx="1806260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상품 사용 유무</a:t>
            </a:r>
          </a:p>
        </p:txBody>
      </p:sp>
      <p:sp>
        <p:nvSpPr>
          <p:cNvPr id="88" name="타원 87"/>
          <p:cNvSpPr/>
          <p:nvPr/>
        </p:nvSpPr>
        <p:spPr>
          <a:xfrm>
            <a:off x="5525180" y="5487410"/>
            <a:ext cx="936563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등록일</a:t>
            </a:r>
          </a:p>
        </p:txBody>
      </p:sp>
      <p:cxnSp>
        <p:nvCxnSpPr>
          <p:cNvPr id="90" name="직선 연결선 89"/>
          <p:cNvCxnSpPr>
            <a:cxnSpLocks/>
            <a:stCxn id="5" idx="0"/>
          </p:cNvCxnSpPr>
          <p:nvPr/>
        </p:nvCxnSpPr>
        <p:spPr>
          <a:xfrm flipH="1" flipV="1">
            <a:off x="4474603" y="4377282"/>
            <a:ext cx="291322" cy="37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cxnSpLocks/>
            <a:stCxn id="5" idx="1"/>
            <a:endCxn id="77" idx="6"/>
          </p:cNvCxnSpPr>
          <p:nvPr/>
        </p:nvCxnSpPr>
        <p:spPr>
          <a:xfrm flipH="1" flipV="1">
            <a:off x="1777765" y="4370082"/>
            <a:ext cx="2650344" cy="52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" idx="1"/>
            <a:endCxn id="78" idx="6"/>
          </p:cNvCxnSpPr>
          <p:nvPr/>
        </p:nvCxnSpPr>
        <p:spPr>
          <a:xfrm flipH="1" flipV="1">
            <a:off x="2689604" y="4747267"/>
            <a:ext cx="1738505" cy="1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cxnSpLocks/>
            <a:stCxn id="5" idx="1"/>
            <a:endCxn id="79" idx="6"/>
          </p:cNvCxnSpPr>
          <p:nvPr/>
        </p:nvCxnSpPr>
        <p:spPr>
          <a:xfrm flipH="1">
            <a:off x="1733820" y="4891884"/>
            <a:ext cx="2694289" cy="11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5" idx="1"/>
            <a:endCxn id="80" idx="6"/>
          </p:cNvCxnSpPr>
          <p:nvPr/>
        </p:nvCxnSpPr>
        <p:spPr>
          <a:xfrm flipH="1">
            <a:off x="1513007" y="4891884"/>
            <a:ext cx="2915102" cy="69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  <a:stCxn id="5" idx="2"/>
            <a:endCxn id="81" idx="7"/>
          </p:cNvCxnSpPr>
          <p:nvPr/>
        </p:nvCxnSpPr>
        <p:spPr>
          <a:xfrm flipH="1">
            <a:off x="2697448" y="5035900"/>
            <a:ext cx="2068477" cy="55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cxnSpLocks/>
            <a:stCxn id="5" idx="2"/>
            <a:endCxn id="82" idx="7"/>
          </p:cNvCxnSpPr>
          <p:nvPr/>
        </p:nvCxnSpPr>
        <p:spPr>
          <a:xfrm flipH="1">
            <a:off x="3113131" y="5035900"/>
            <a:ext cx="1652794" cy="109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  <a:stCxn id="5" idx="2"/>
            <a:endCxn id="83" idx="2"/>
          </p:cNvCxnSpPr>
          <p:nvPr/>
        </p:nvCxnSpPr>
        <p:spPr>
          <a:xfrm flipH="1">
            <a:off x="3056383" y="5035900"/>
            <a:ext cx="1709542" cy="147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cxnSpLocks/>
            <a:stCxn id="5" idx="2"/>
            <a:endCxn id="84" idx="2"/>
          </p:cNvCxnSpPr>
          <p:nvPr/>
        </p:nvCxnSpPr>
        <p:spPr>
          <a:xfrm flipH="1">
            <a:off x="3780921" y="5035900"/>
            <a:ext cx="985004" cy="98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cxnSpLocks/>
            <a:stCxn id="5" idx="2"/>
            <a:endCxn id="85" idx="7"/>
          </p:cNvCxnSpPr>
          <p:nvPr/>
        </p:nvCxnSpPr>
        <p:spPr>
          <a:xfrm>
            <a:off x="4765925" y="5035900"/>
            <a:ext cx="1084447" cy="147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cxnSpLocks/>
            <a:stCxn id="5" idx="3"/>
            <a:endCxn id="88" idx="2"/>
          </p:cNvCxnSpPr>
          <p:nvPr/>
        </p:nvCxnSpPr>
        <p:spPr>
          <a:xfrm>
            <a:off x="5103740" y="4891884"/>
            <a:ext cx="421440" cy="79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cxnSpLocks/>
            <a:stCxn id="5" idx="3"/>
            <a:endCxn id="86" idx="2"/>
          </p:cNvCxnSpPr>
          <p:nvPr/>
        </p:nvCxnSpPr>
        <p:spPr>
          <a:xfrm>
            <a:off x="5103740" y="4891884"/>
            <a:ext cx="627096" cy="135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BA600E1-BDF4-47A0-8B8D-40C24F77C3DA}"/>
              </a:ext>
            </a:extLst>
          </p:cNvPr>
          <p:cNvSpPr/>
          <p:nvPr/>
        </p:nvSpPr>
        <p:spPr>
          <a:xfrm>
            <a:off x="7495610" y="3479343"/>
            <a:ext cx="849298" cy="2880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입출고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906C709-795A-414A-BB8F-82ABF7F37FF4}"/>
              </a:ext>
            </a:extLst>
          </p:cNvPr>
          <p:cNvSpPr/>
          <p:nvPr/>
        </p:nvSpPr>
        <p:spPr>
          <a:xfrm>
            <a:off x="2294326" y="1974978"/>
            <a:ext cx="849298" cy="2880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E8DF681-5FA5-417A-BBAA-481E2E81F8AC}"/>
              </a:ext>
            </a:extLst>
          </p:cNvPr>
          <p:cNvSpPr/>
          <p:nvPr/>
        </p:nvSpPr>
        <p:spPr>
          <a:xfrm>
            <a:off x="7523896" y="4800911"/>
            <a:ext cx="849298" cy="2880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창고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3791964-95E9-4044-A1BE-EF24F021525D}"/>
              </a:ext>
            </a:extLst>
          </p:cNvPr>
          <p:cNvSpPr/>
          <p:nvPr/>
        </p:nvSpPr>
        <p:spPr>
          <a:xfrm>
            <a:off x="6093608" y="3904756"/>
            <a:ext cx="1368152" cy="384043"/>
          </a:xfrm>
          <a:prstGeom prst="ellips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입출고구분</a:t>
            </a:r>
            <a:endParaRPr lang="en-US" altLang="ko-KR" sz="12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0B8215A2-1489-4553-AF26-42EDB42C54AD}"/>
              </a:ext>
            </a:extLst>
          </p:cNvPr>
          <p:cNvSpPr/>
          <p:nvPr/>
        </p:nvSpPr>
        <p:spPr>
          <a:xfrm>
            <a:off x="7811609" y="2846882"/>
            <a:ext cx="1368152" cy="384043"/>
          </a:xfrm>
          <a:prstGeom prst="ellips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입출고날짜</a:t>
            </a:r>
            <a:endParaRPr lang="en-US" altLang="ko-KR" sz="120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A872978-0FEA-4CEC-BA19-635228F9E77C}"/>
              </a:ext>
            </a:extLst>
          </p:cNvPr>
          <p:cNvSpPr/>
          <p:nvPr/>
        </p:nvSpPr>
        <p:spPr>
          <a:xfrm>
            <a:off x="6443457" y="4476002"/>
            <a:ext cx="1368152" cy="384043"/>
          </a:xfrm>
          <a:prstGeom prst="ellips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입출고수량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0EE4CC8F-315F-4427-9536-3C0546373855}"/>
              </a:ext>
            </a:extLst>
          </p:cNvPr>
          <p:cNvSpPr/>
          <p:nvPr/>
        </p:nvSpPr>
        <p:spPr>
          <a:xfrm>
            <a:off x="8012344" y="4140844"/>
            <a:ext cx="1145816" cy="384043"/>
          </a:xfrm>
          <a:prstGeom prst="ellips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창고코드</a:t>
            </a: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07F37AF-62D1-4979-B1F2-5886079F4BCF}"/>
              </a:ext>
            </a:extLst>
          </p:cNvPr>
          <p:cNvCxnSpPr>
            <a:cxnSpLocks/>
            <a:stCxn id="7" idx="3"/>
            <a:endCxn id="175" idx="1"/>
          </p:cNvCxnSpPr>
          <p:nvPr/>
        </p:nvCxnSpPr>
        <p:spPr>
          <a:xfrm>
            <a:off x="5376509" y="3519602"/>
            <a:ext cx="2119101" cy="103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DB905A1B-23E9-451A-AE6A-1A6B8BD16F23}"/>
              </a:ext>
            </a:extLst>
          </p:cNvPr>
          <p:cNvCxnSpPr>
            <a:cxnSpLocks/>
            <a:stCxn id="175" idx="0"/>
            <a:endCxn id="194" idx="4"/>
          </p:cNvCxnSpPr>
          <p:nvPr/>
        </p:nvCxnSpPr>
        <p:spPr>
          <a:xfrm flipV="1">
            <a:off x="7920259" y="3230925"/>
            <a:ext cx="575426" cy="24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9985E07-444B-4355-A2AE-ADDBD681F3C7}"/>
              </a:ext>
            </a:extLst>
          </p:cNvPr>
          <p:cNvCxnSpPr>
            <a:cxnSpLocks/>
            <a:stCxn id="175" idx="2"/>
            <a:endCxn id="196" idx="0"/>
          </p:cNvCxnSpPr>
          <p:nvPr/>
        </p:nvCxnSpPr>
        <p:spPr>
          <a:xfrm>
            <a:off x="7920259" y="3767375"/>
            <a:ext cx="664993" cy="37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71A6D7B3-80D6-4CA3-A02E-97A64FA11E16}"/>
              </a:ext>
            </a:extLst>
          </p:cNvPr>
          <p:cNvCxnSpPr>
            <a:cxnSpLocks/>
            <a:stCxn id="175" idx="1"/>
            <a:endCxn id="193" idx="0"/>
          </p:cNvCxnSpPr>
          <p:nvPr/>
        </p:nvCxnSpPr>
        <p:spPr>
          <a:xfrm flipH="1">
            <a:off x="6777684" y="3623359"/>
            <a:ext cx="717926" cy="2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E21918CF-6216-4FFE-8072-F0107A4C3CAA}"/>
              </a:ext>
            </a:extLst>
          </p:cNvPr>
          <p:cNvCxnSpPr>
            <a:cxnSpLocks/>
            <a:stCxn id="175" idx="2"/>
            <a:endCxn id="195" idx="0"/>
          </p:cNvCxnSpPr>
          <p:nvPr/>
        </p:nvCxnSpPr>
        <p:spPr>
          <a:xfrm flipH="1">
            <a:off x="7127533" y="3767375"/>
            <a:ext cx="792726" cy="70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>
            <a:extLst>
              <a:ext uri="{FF2B5EF4-FFF2-40B4-BE49-F238E27FC236}">
                <a16:creationId xmlns:a16="http://schemas.microsoft.com/office/drawing/2014/main" id="{B15076EC-B78E-47F9-A24F-B5BF30B718EE}"/>
              </a:ext>
            </a:extLst>
          </p:cNvPr>
          <p:cNvSpPr/>
          <p:nvPr/>
        </p:nvSpPr>
        <p:spPr>
          <a:xfrm>
            <a:off x="6113646" y="3098208"/>
            <a:ext cx="1436039" cy="384043"/>
          </a:xfrm>
          <a:prstGeom prst="ellips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u="sng" dirty="0"/>
              <a:t>입출고번호</a:t>
            </a:r>
            <a:endParaRPr lang="en-US" altLang="ko-KR" sz="1200" u="sng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EC131D49-50A2-4C90-9D30-9D9E668D89E8}"/>
              </a:ext>
            </a:extLst>
          </p:cNvPr>
          <p:cNvCxnSpPr>
            <a:cxnSpLocks/>
            <a:stCxn id="175" idx="0"/>
            <a:endCxn id="213" idx="6"/>
          </p:cNvCxnSpPr>
          <p:nvPr/>
        </p:nvCxnSpPr>
        <p:spPr>
          <a:xfrm flipH="1" flipV="1">
            <a:off x="7549685" y="3290230"/>
            <a:ext cx="370574" cy="18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>
            <a:extLst>
              <a:ext uri="{FF2B5EF4-FFF2-40B4-BE49-F238E27FC236}">
                <a16:creationId xmlns:a16="http://schemas.microsoft.com/office/drawing/2014/main" id="{1154F682-1ABA-42DD-B137-8A9896EC4645}"/>
              </a:ext>
            </a:extLst>
          </p:cNvPr>
          <p:cNvSpPr/>
          <p:nvPr/>
        </p:nvSpPr>
        <p:spPr>
          <a:xfrm>
            <a:off x="5712179" y="4850496"/>
            <a:ext cx="1368152" cy="38404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설치일자</a:t>
            </a: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6310A64-6632-4F6C-9426-98870530574E}"/>
              </a:ext>
            </a:extLst>
          </p:cNvPr>
          <p:cNvSpPr/>
          <p:nvPr/>
        </p:nvSpPr>
        <p:spPr>
          <a:xfrm>
            <a:off x="6292680" y="5241361"/>
            <a:ext cx="1368152" cy="38404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책임자</a:t>
            </a:r>
            <a:endParaRPr lang="en-US" altLang="ko-KR" sz="12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66D2621-96BC-4F56-ADBA-E50C986C1A47}"/>
              </a:ext>
            </a:extLst>
          </p:cNvPr>
          <p:cNvSpPr/>
          <p:nvPr/>
        </p:nvSpPr>
        <p:spPr>
          <a:xfrm>
            <a:off x="6299388" y="5792157"/>
            <a:ext cx="1368152" cy="38404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u="sng" dirty="0"/>
              <a:t>창고코드</a:t>
            </a:r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AA0A8F3-7823-4059-801E-0375851F078E}"/>
              </a:ext>
            </a:extLst>
          </p:cNvPr>
          <p:cNvSpPr/>
          <p:nvPr/>
        </p:nvSpPr>
        <p:spPr>
          <a:xfrm>
            <a:off x="7543502" y="6246372"/>
            <a:ext cx="1368152" cy="38404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창고이름</a:t>
            </a: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AE136522-4F2A-4ED3-BCF6-0E75019EF1C2}"/>
              </a:ext>
            </a:extLst>
          </p:cNvPr>
          <p:cNvSpPr/>
          <p:nvPr/>
        </p:nvSpPr>
        <p:spPr>
          <a:xfrm>
            <a:off x="8096687" y="5678867"/>
            <a:ext cx="1368152" cy="38404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창고위치</a:t>
            </a: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55AEF765-7192-48B9-8D34-62B348BB0940}"/>
              </a:ext>
            </a:extLst>
          </p:cNvPr>
          <p:cNvCxnSpPr>
            <a:cxnSpLocks/>
            <a:stCxn id="232" idx="0"/>
            <a:endCxn id="177" idx="1"/>
          </p:cNvCxnSpPr>
          <p:nvPr/>
        </p:nvCxnSpPr>
        <p:spPr>
          <a:xfrm>
            <a:off x="6396255" y="4850496"/>
            <a:ext cx="1127641" cy="9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265C1C9-A49F-45D9-8EE9-29889FE2C7FB}"/>
              </a:ext>
            </a:extLst>
          </p:cNvPr>
          <p:cNvCxnSpPr>
            <a:cxnSpLocks/>
            <a:stCxn id="177" idx="3"/>
            <a:endCxn id="236" idx="0"/>
          </p:cNvCxnSpPr>
          <p:nvPr/>
        </p:nvCxnSpPr>
        <p:spPr>
          <a:xfrm>
            <a:off x="8373194" y="4944927"/>
            <a:ext cx="407569" cy="73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6660ECE2-548B-475D-8165-E9BCDC47443A}"/>
              </a:ext>
            </a:extLst>
          </p:cNvPr>
          <p:cNvCxnSpPr>
            <a:cxnSpLocks/>
            <a:stCxn id="177" idx="2"/>
            <a:endCxn id="233" idx="7"/>
          </p:cNvCxnSpPr>
          <p:nvPr/>
        </p:nvCxnSpPr>
        <p:spPr>
          <a:xfrm flipH="1">
            <a:off x="7460471" y="5088943"/>
            <a:ext cx="488074" cy="2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2339E42-097F-41E5-B586-43A11F5E9C75}"/>
              </a:ext>
            </a:extLst>
          </p:cNvPr>
          <p:cNvCxnSpPr>
            <a:cxnSpLocks/>
            <a:stCxn id="177" idx="2"/>
            <a:endCxn id="235" idx="0"/>
          </p:cNvCxnSpPr>
          <p:nvPr/>
        </p:nvCxnSpPr>
        <p:spPr>
          <a:xfrm>
            <a:off x="7948545" y="5088943"/>
            <a:ext cx="279033" cy="1157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CBDABE4E-5F26-4058-800B-4633C6BCB6FE}"/>
              </a:ext>
            </a:extLst>
          </p:cNvPr>
          <p:cNvCxnSpPr>
            <a:cxnSpLocks/>
            <a:stCxn id="177" idx="2"/>
            <a:endCxn id="234" idx="6"/>
          </p:cNvCxnSpPr>
          <p:nvPr/>
        </p:nvCxnSpPr>
        <p:spPr>
          <a:xfrm flipH="1">
            <a:off x="7667540" y="5088943"/>
            <a:ext cx="281005" cy="89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4C68A54B-986C-43C6-B8BD-73BC15D3C4E6}"/>
              </a:ext>
            </a:extLst>
          </p:cNvPr>
          <p:cNvSpPr/>
          <p:nvPr/>
        </p:nvSpPr>
        <p:spPr>
          <a:xfrm>
            <a:off x="112237" y="1761162"/>
            <a:ext cx="1592449" cy="38404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u="sng" dirty="0"/>
              <a:t>직업코드</a:t>
            </a: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AE4FA7E1-D820-4C47-9176-0963DABF3A60}"/>
              </a:ext>
            </a:extLst>
          </p:cNvPr>
          <p:cNvSpPr/>
          <p:nvPr/>
        </p:nvSpPr>
        <p:spPr>
          <a:xfrm>
            <a:off x="162411" y="2287818"/>
            <a:ext cx="1214467" cy="38404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직업이름</a:t>
            </a: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2386AA3E-0D68-4EAD-8BCE-06F6FFB7488E}"/>
              </a:ext>
            </a:extLst>
          </p:cNvPr>
          <p:cNvSpPr/>
          <p:nvPr/>
        </p:nvSpPr>
        <p:spPr>
          <a:xfrm>
            <a:off x="1784234" y="2825760"/>
            <a:ext cx="1214467" cy="38404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사용여부</a:t>
            </a: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8E2E6CB2-1A2D-47C9-9407-337DE0BE8FA3}"/>
              </a:ext>
            </a:extLst>
          </p:cNvPr>
          <p:cNvSpPr/>
          <p:nvPr/>
        </p:nvSpPr>
        <p:spPr>
          <a:xfrm>
            <a:off x="220516" y="2767260"/>
            <a:ext cx="1214467" cy="38404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등록일</a:t>
            </a: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1C03B2D2-572F-4104-B669-603B89C89863}"/>
              </a:ext>
            </a:extLst>
          </p:cNvPr>
          <p:cNvSpPr/>
          <p:nvPr/>
        </p:nvSpPr>
        <p:spPr>
          <a:xfrm>
            <a:off x="69417" y="3305705"/>
            <a:ext cx="1214467" cy="38404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등록자</a:t>
            </a:r>
            <a:endParaRPr lang="en-US" altLang="ko-KR" sz="1200" dirty="0"/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DB70EE9D-B85D-4075-8010-653025A8CF18}"/>
              </a:ext>
            </a:extLst>
          </p:cNvPr>
          <p:cNvCxnSpPr>
            <a:cxnSpLocks/>
            <a:stCxn id="254" idx="6"/>
          </p:cNvCxnSpPr>
          <p:nvPr/>
        </p:nvCxnSpPr>
        <p:spPr>
          <a:xfrm>
            <a:off x="1704686" y="1953184"/>
            <a:ext cx="584034" cy="3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D7C1868B-0EB1-4B72-813D-1C0CEE0DFF89}"/>
              </a:ext>
            </a:extLst>
          </p:cNvPr>
          <p:cNvCxnSpPr>
            <a:cxnSpLocks/>
            <a:stCxn id="257" idx="6"/>
            <a:endCxn id="176" idx="1"/>
          </p:cNvCxnSpPr>
          <p:nvPr/>
        </p:nvCxnSpPr>
        <p:spPr>
          <a:xfrm flipV="1">
            <a:off x="1376878" y="2118994"/>
            <a:ext cx="917448" cy="36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94AF5DC3-1AF9-4D0C-9A0E-4ED81E6D281A}"/>
              </a:ext>
            </a:extLst>
          </p:cNvPr>
          <p:cNvCxnSpPr>
            <a:cxnSpLocks/>
            <a:stCxn id="259" idx="7"/>
            <a:endCxn id="176" idx="1"/>
          </p:cNvCxnSpPr>
          <p:nvPr/>
        </p:nvCxnSpPr>
        <p:spPr>
          <a:xfrm flipV="1">
            <a:off x="1257128" y="2118994"/>
            <a:ext cx="1037198" cy="704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998DBF1F-FCCA-4E07-8E93-5B5B557770A9}"/>
              </a:ext>
            </a:extLst>
          </p:cNvPr>
          <p:cNvCxnSpPr>
            <a:cxnSpLocks/>
            <a:stCxn id="260" idx="6"/>
          </p:cNvCxnSpPr>
          <p:nvPr/>
        </p:nvCxnSpPr>
        <p:spPr>
          <a:xfrm flipV="1">
            <a:off x="1283884" y="2280123"/>
            <a:ext cx="1023161" cy="121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1099A346-9F6B-4229-99DC-2D782B569B4A}"/>
              </a:ext>
            </a:extLst>
          </p:cNvPr>
          <p:cNvCxnSpPr>
            <a:cxnSpLocks/>
            <a:stCxn id="258" idx="0"/>
            <a:endCxn id="176" idx="2"/>
          </p:cNvCxnSpPr>
          <p:nvPr/>
        </p:nvCxnSpPr>
        <p:spPr>
          <a:xfrm flipV="1">
            <a:off x="2391468" y="2263010"/>
            <a:ext cx="327507" cy="56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5CBB7F62-B4FE-4696-9880-17F8C55F1D06}"/>
              </a:ext>
            </a:extLst>
          </p:cNvPr>
          <p:cNvCxnSpPr>
            <a:cxnSpLocks/>
            <a:stCxn id="177" idx="0"/>
            <a:endCxn id="175" idx="2"/>
          </p:cNvCxnSpPr>
          <p:nvPr/>
        </p:nvCxnSpPr>
        <p:spPr>
          <a:xfrm flipH="1" flipV="1">
            <a:off x="7920259" y="3767375"/>
            <a:ext cx="28286" cy="1033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D9BC7473-6DF0-436A-BC2F-B59C14A06B32}"/>
              </a:ext>
            </a:extLst>
          </p:cNvPr>
          <p:cNvCxnSpPr>
            <a:cxnSpLocks/>
            <a:stCxn id="176" idx="3"/>
          </p:cNvCxnSpPr>
          <p:nvPr/>
        </p:nvCxnSpPr>
        <p:spPr>
          <a:xfrm flipV="1">
            <a:off x="3143624" y="1702198"/>
            <a:ext cx="2022192" cy="416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</a:spPr>
      <a:bodyPr anchor="ctr"/>
      <a:lstStyle>
        <a:defPPr algn="ctr">
          <a:defRPr lang="ko-KR" altLang="en-US" sz="1200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58</Words>
  <Application>Microsoft Office PowerPoint</Application>
  <PresentationFormat>화면 슬라이드 쇼(4:3)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WU</cp:lastModifiedBy>
  <cp:revision>10</cp:revision>
  <dcterms:created xsi:type="dcterms:W3CDTF">2018-06-04T03:26:27Z</dcterms:created>
  <dcterms:modified xsi:type="dcterms:W3CDTF">2022-05-26T07:21:51Z</dcterms:modified>
  <cp:version/>
</cp:coreProperties>
</file>